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25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3416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3416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3416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3416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3416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3416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3416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3416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63416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463416"/>
        </a:fontRef>
        <a:srgbClr val="46341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DFF"/>
          </a:solidFill>
        </a:fill>
      </a:tcStyle>
    </a:wholeTbl>
    <a:band2H>
      <a:tcTxStyle/>
      <a:tcStyle>
        <a:tcBdr/>
        <a:fill>
          <a:solidFill>
            <a:srgbClr val="E7E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463416"/>
        </a:fontRef>
        <a:srgbClr val="46341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E2EC"/>
          </a:solidFill>
        </a:fill>
      </a:tcStyle>
    </a:wholeTbl>
    <a:band2H>
      <a:tcTxStyle/>
      <a:tcStyle>
        <a:tcBdr/>
        <a:fill>
          <a:solidFill>
            <a:srgbClr val="F1F1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463416"/>
        </a:fontRef>
        <a:srgbClr val="46341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E6E6"/>
          </a:solidFill>
        </a:fill>
      </a:tcStyle>
    </a:wholeTbl>
    <a:band2H>
      <a:tcTxStyle/>
      <a:tcStyle>
        <a:tcBdr/>
        <a:fill>
          <a:solidFill>
            <a:srgbClr val="E7F3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463416"/>
        </a:fontRef>
        <a:srgbClr val="46341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463416"/>
        </a:fontRef>
        <a:srgbClr val="46341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63416"/>
              </a:solidFill>
              <a:prstDash val="solid"/>
              <a:round/>
            </a:ln>
          </a:top>
          <a:bottom>
            <a:ln w="25400" cap="flat">
              <a:solidFill>
                <a:srgbClr val="46341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63416"/>
              </a:solidFill>
              <a:prstDash val="solid"/>
              <a:round/>
            </a:ln>
          </a:top>
          <a:bottom>
            <a:ln w="25400" cap="flat">
              <a:solidFill>
                <a:srgbClr val="46341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63416"/>
        </a:fontRef>
        <a:srgbClr val="46341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CCCA"/>
          </a:solidFill>
        </a:fill>
      </a:tcStyle>
    </a:wholeTbl>
    <a:band2H>
      <a:tcTxStyle/>
      <a:tcStyle>
        <a:tcBdr/>
        <a:fill>
          <a:solidFill>
            <a:srgbClr val="E8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6341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6341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63416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notesStyle>
    <a:lvl1pPr latinLnBrk="0">
      <a:defRPr sz="1200">
        <a:solidFill>
          <a:srgbClr val="FFFFFF"/>
        </a:solidFill>
        <a:latin typeface="+mj-lt"/>
        <a:ea typeface="+mj-ea"/>
        <a:cs typeface="+mj-cs"/>
        <a:sym typeface="Arial"/>
      </a:defRPr>
    </a:lvl1pPr>
    <a:lvl2pPr indent="228600" latinLnBrk="0">
      <a:defRPr sz="1200">
        <a:solidFill>
          <a:srgbClr val="FFFFFF"/>
        </a:solidFill>
        <a:latin typeface="+mj-lt"/>
        <a:ea typeface="+mj-ea"/>
        <a:cs typeface="+mj-cs"/>
        <a:sym typeface="Arial"/>
      </a:defRPr>
    </a:lvl2pPr>
    <a:lvl3pPr indent="457200" latinLnBrk="0">
      <a:defRPr sz="1200">
        <a:solidFill>
          <a:srgbClr val="FFFFFF"/>
        </a:solidFill>
        <a:latin typeface="+mj-lt"/>
        <a:ea typeface="+mj-ea"/>
        <a:cs typeface="+mj-cs"/>
        <a:sym typeface="Arial"/>
      </a:defRPr>
    </a:lvl3pPr>
    <a:lvl4pPr indent="685800" latinLnBrk="0">
      <a:defRPr sz="1200">
        <a:solidFill>
          <a:srgbClr val="FFFFFF"/>
        </a:solidFill>
        <a:latin typeface="+mj-lt"/>
        <a:ea typeface="+mj-ea"/>
        <a:cs typeface="+mj-cs"/>
        <a:sym typeface="Arial"/>
      </a:defRPr>
    </a:lvl4pPr>
    <a:lvl5pPr indent="914400" latinLnBrk="0">
      <a:defRPr sz="1200">
        <a:solidFill>
          <a:srgbClr val="FFFFFF"/>
        </a:solidFill>
        <a:latin typeface="+mj-lt"/>
        <a:ea typeface="+mj-ea"/>
        <a:cs typeface="+mj-cs"/>
        <a:sym typeface="Arial"/>
      </a:defRPr>
    </a:lvl5pPr>
    <a:lvl6pPr indent="1143000" latinLnBrk="0">
      <a:defRPr sz="1200">
        <a:solidFill>
          <a:srgbClr val="FFFFFF"/>
        </a:solidFill>
        <a:latin typeface="+mj-lt"/>
        <a:ea typeface="+mj-ea"/>
        <a:cs typeface="+mj-cs"/>
        <a:sym typeface="Arial"/>
      </a:defRPr>
    </a:lvl6pPr>
    <a:lvl7pPr indent="1371600" latinLnBrk="0">
      <a:defRPr sz="1200">
        <a:solidFill>
          <a:srgbClr val="FFFFFF"/>
        </a:solidFill>
        <a:latin typeface="+mj-lt"/>
        <a:ea typeface="+mj-ea"/>
        <a:cs typeface="+mj-cs"/>
        <a:sym typeface="Arial"/>
      </a:defRPr>
    </a:lvl7pPr>
    <a:lvl8pPr indent="1600200" latinLnBrk="0">
      <a:defRPr sz="1200">
        <a:solidFill>
          <a:srgbClr val="FFFFFF"/>
        </a:solidFill>
        <a:latin typeface="+mj-lt"/>
        <a:ea typeface="+mj-ea"/>
        <a:cs typeface="+mj-cs"/>
        <a:sym typeface="Arial"/>
      </a:defRPr>
    </a:lvl8pPr>
    <a:lvl9pPr indent="1828800" latinLnBrk="0">
      <a:defRPr sz="1200">
        <a:solidFill>
          <a:srgbClr val="FFFFFF"/>
        </a:solidFill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3"/>
          <p:cNvGrpSpPr/>
          <p:nvPr/>
        </p:nvGrpSpPr>
        <p:grpSpPr>
          <a:xfrm>
            <a:off x="-6350" y="20637"/>
            <a:ext cx="9144001" cy="6858001"/>
            <a:chOff x="0" y="0"/>
            <a:chExt cx="9144000" cy="6858000"/>
          </a:xfrm>
        </p:grpSpPr>
        <p:sp>
          <p:nvSpPr>
            <p:cNvPr id="31" name="Shape 31"/>
            <p:cNvSpPr/>
            <p:nvPr/>
          </p:nvSpPr>
          <p:spPr>
            <a:xfrm>
              <a:off x="0" y="4876800"/>
              <a:ext cx="9144001" cy="1981200"/>
            </a:xfrm>
            <a:prstGeom prst="rect">
              <a:avLst/>
            </a:prstGeom>
            <a:gradFill flip="none" rotWithShape="1">
              <a:gsLst>
                <a:gs pos="0">
                  <a:srgbClr val="003399"/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0" y="-1"/>
              <a:ext cx="9144001" cy="4876801"/>
            </a:xfrm>
            <a:prstGeom prst="rect">
              <a:avLst/>
            </a:prstGeom>
            <a:gradFill flip="none" rotWithShape="1">
              <a:gsLst>
                <a:gs pos="0">
                  <a:srgbClr val="001847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4" name="Shape 34"/>
          <p:cNvSpPr/>
          <p:nvPr/>
        </p:nvSpPr>
        <p:spPr>
          <a:xfrm>
            <a:off x="6242050" y="6269037"/>
            <a:ext cx="2895600" cy="609601"/>
          </a:xfrm>
          <a:prstGeom prst="rect">
            <a:avLst/>
          </a:prstGeom>
          <a:gradFill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3" name="Group 43"/>
          <p:cNvGrpSpPr/>
          <p:nvPr/>
        </p:nvGrpSpPr>
        <p:grpSpPr>
          <a:xfrm>
            <a:off x="-1588" y="6034087"/>
            <a:ext cx="7845426" cy="850901"/>
            <a:chOff x="0" y="0"/>
            <a:chExt cx="7845425" cy="850900"/>
          </a:xfrm>
        </p:grpSpPr>
        <p:sp>
          <p:nvSpPr>
            <p:cNvPr id="35" name="Shape 35"/>
            <p:cNvSpPr/>
            <p:nvPr/>
          </p:nvSpPr>
          <p:spPr>
            <a:xfrm>
              <a:off x="2362200" y="0"/>
              <a:ext cx="5143501" cy="850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80" y="18900"/>
                  </a:moveTo>
                  <a:lnTo>
                    <a:pt x="19967" y="15918"/>
                  </a:lnTo>
                  <a:lnTo>
                    <a:pt x="19407" y="15112"/>
                  </a:lnTo>
                  <a:lnTo>
                    <a:pt x="17853" y="9188"/>
                  </a:lnTo>
                  <a:lnTo>
                    <a:pt x="17020" y="2982"/>
                  </a:lnTo>
                  <a:lnTo>
                    <a:pt x="16380" y="282"/>
                  </a:lnTo>
                  <a:lnTo>
                    <a:pt x="16020" y="1894"/>
                  </a:lnTo>
                  <a:lnTo>
                    <a:pt x="15260" y="2982"/>
                  </a:lnTo>
                  <a:lnTo>
                    <a:pt x="14227" y="2982"/>
                  </a:lnTo>
                  <a:lnTo>
                    <a:pt x="13627" y="5158"/>
                  </a:lnTo>
                  <a:lnTo>
                    <a:pt x="11833" y="8946"/>
                  </a:lnTo>
                  <a:lnTo>
                    <a:pt x="10680" y="7294"/>
                  </a:lnTo>
                  <a:lnTo>
                    <a:pt x="10400" y="4070"/>
                  </a:lnTo>
                  <a:lnTo>
                    <a:pt x="10280" y="3506"/>
                  </a:lnTo>
                  <a:lnTo>
                    <a:pt x="9640" y="2418"/>
                  </a:lnTo>
                  <a:lnTo>
                    <a:pt x="9167" y="2982"/>
                  </a:lnTo>
                  <a:lnTo>
                    <a:pt x="8727" y="3506"/>
                  </a:lnTo>
                  <a:lnTo>
                    <a:pt x="8287" y="524"/>
                  </a:lnTo>
                  <a:lnTo>
                    <a:pt x="8167" y="0"/>
                  </a:lnTo>
                  <a:lnTo>
                    <a:pt x="7927" y="0"/>
                  </a:lnTo>
                  <a:lnTo>
                    <a:pt x="7373" y="1370"/>
                  </a:lnTo>
                  <a:lnTo>
                    <a:pt x="7293" y="1612"/>
                  </a:lnTo>
                  <a:lnTo>
                    <a:pt x="7133" y="2176"/>
                  </a:lnTo>
                  <a:lnTo>
                    <a:pt x="6893" y="2982"/>
                  </a:lnTo>
                  <a:lnTo>
                    <a:pt x="6573" y="2982"/>
                  </a:lnTo>
                  <a:lnTo>
                    <a:pt x="6373" y="3264"/>
                  </a:lnTo>
                  <a:lnTo>
                    <a:pt x="5893" y="4312"/>
                  </a:lnTo>
                  <a:lnTo>
                    <a:pt x="5620" y="5158"/>
                  </a:lnTo>
                  <a:lnTo>
                    <a:pt x="5420" y="5682"/>
                  </a:lnTo>
                  <a:lnTo>
                    <a:pt x="5260" y="5964"/>
                  </a:lnTo>
                  <a:lnTo>
                    <a:pt x="5220" y="6206"/>
                  </a:lnTo>
                  <a:lnTo>
                    <a:pt x="3707" y="9188"/>
                  </a:lnTo>
                  <a:lnTo>
                    <a:pt x="2627" y="11848"/>
                  </a:lnTo>
                  <a:lnTo>
                    <a:pt x="713" y="18618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880" y="189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47864"/>
                </a:gs>
                <a:gs pos="100000">
                  <a:srgbClr val="46341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41" name="Group 41"/>
            <p:cNvGrpSpPr/>
            <p:nvPr/>
          </p:nvGrpSpPr>
          <p:grpSpPr>
            <a:xfrm>
              <a:off x="3946525" y="-1"/>
              <a:ext cx="3898901" cy="850901"/>
              <a:chOff x="0" y="0"/>
              <a:chExt cx="3898900" cy="850900"/>
            </a:xfrm>
          </p:grpSpPr>
          <p:sp>
            <p:nvSpPr>
              <p:cNvPr id="36" name="Shape 36"/>
              <p:cNvSpPr/>
              <p:nvPr/>
            </p:nvSpPr>
            <p:spPr>
              <a:xfrm>
                <a:off x="2320925" y="11112"/>
                <a:ext cx="1577976" cy="839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21" y="15230"/>
                    </a:moveTo>
                    <a:lnTo>
                      <a:pt x="10757" y="15108"/>
                    </a:lnTo>
                    <a:lnTo>
                      <a:pt x="6085" y="10167"/>
                    </a:lnTo>
                    <a:lnTo>
                      <a:pt x="2760" y="2695"/>
                    </a:lnTo>
                    <a:lnTo>
                      <a:pt x="0" y="0"/>
                    </a:lnTo>
                    <a:lnTo>
                      <a:pt x="478" y="1062"/>
                    </a:lnTo>
                    <a:lnTo>
                      <a:pt x="0" y="2654"/>
                    </a:lnTo>
                    <a:lnTo>
                      <a:pt x="652" y="4859"/>
                    </a:lnTo>
                    <a:lnTo>
                      <a:pt x="1630" y="9922"/>
                    </a:lnTo>
                    <a:lnTo>
                      <a:pt x="978" y="17231"/>
                    </a:lnTo>
                    <a:lnTo>
                      <a:pt x="4346" y="13434"/>
                    </a:lnTo>
                    <a:lnTo>
                      <a:pt x="12864" y="21518"/>
                    </a:lnTo>
                    <a:lnTo>
                      <a:pt x="21600" y="21600"/>
                    </a:lnTo>
                    <a:lnTo>
                      <a:pt x="17993" y="19313"/>
                    </a:lnTo>
                    <a:lnTo>
                      <a:pt x="13821" y="1523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" name="Shape 37"/>
              <p:cNvSpPr/>
              <p:nvPr/>
            </p:nvSpPr>
            <p:spPr>
              <a:xfrm>
                <a:off x="303212" y="-1"/>
                <a:ext cx="295276" cy="627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181" y="0"/>
                    </a:moveTo>
                    <a:lnTo>
                      <a:pt x="6271" y="1101"/>
                    </a:lnTo>
                    <a:lnTo>
                      <a:pt x="2787" y="1836"/>
                    </a:lnTo>
                    <a:lnTo>
                      <a:pt x="2090" y="4039"/>
                    </a:lnTo>
                    <a:lnTo>
                      <a:pt x="4877" y="6976"/>
                    </a:lnTo>
                    <a:lnTo>
                      <a:pt x="5574" y="9913"/>
                    </a:lnTo>
                    <a:lnTo>
                      <a:pt x="0" y="21600"/>
                    </a:lnTo>
                    <a:lnTo>
                      <a:pt x="6271" y="14257"/>
                    </a:lnTo>
                    <a:lnTo>
                      <a:pt x="9755" y="13217"/>
                    </a:lnTo>
                    <a:lnTo>
                      <a:pt x="14632" y="7710"/>
                    </a:lnTo>
                    <a:lnTo>
                      <a:pt x="16723" y="7343"/>
                    </a:lnTo>
                    <a:lnTo>
                      <a:pt x="16723" y="5507"/>
                    </a:lnTo>
                    <a:lnTo>
                      <a:pt x="21600" y="4039"/>
                    </a:lnTo>
                    <a:lnTo>
                      <a:pt x="18813" y="3671"/>
                    </a:lnTo>
                    <a:lnTo>
                      <a:pt x="4181" y="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" name="Shape 38"/>
              <p:cNvSpPr/>
              <p:nvPr/>
            </p:nvSpPr>
            <p:spPr>
              <a:xfrm>
                <a:off x="863600" y="160337"/>
                <a:ext cx="600076" cy="430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9" y="0"/>
                    </a:moveTo>
                    <a:lnTo>
                      <a:pt x="686" y="1036"/>
                    </a:lnTo>
                    <a:lnTo>
                      <a:pt x="0" y="3188"/>
                    </a:lnTo>
                    <a:lnTo>
                      <a:pt x="3429" y="9644"/>
                    </a:lnTo>
                    <a:lnTo>
                      <a:pt x="17714" y="21600"/>
                    </a:lnTo>
                    <a:lnTo>
                      <a:pt x="16571" y="11079"/>
                    </a:lnTo>
                    <a:lnTo>
                      <a:pt x="21600" y="6058"/>
                    </a:lnTo>
                    <a:lnTo>
                      <a:pt x="14343" y="7492"/>
                    </a:lnTo>
                    <a:lnTo>
                      <a:pt x="5143" y="4304"/>
                    </a:ln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" name="Shape 39"/>
              <p:cNvSpPr/>
              <p:nvPr/>
            </p:nvSpPr>
            <p:spPr>
              <a:xfrm>
                <a:off x="1812925" y="117475"/>
                <a:ext cx="246063" cy="117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886" y="0"/>
                    </a:moveTo>
                    <a:lnTo>
                      <a:pt x="0" y="0"/>
                    </a:lnTo>
                    <a:lnTo>
                      <a:pt x="836" y="1964"/>
                    </a:lnTo>
                    <a:lnTo>
                      <a:pt x="836" y="5891"/>
                    </a:lnTo>
                    <a:lnTo>
                      <a:pt x="0" y="7855"/>
                    </a:lnTo>
                    <a:lnTo>
                      <a:pt x="10870" y="19636"/>
                    </a:lnTo>
                    <a:lnTo>
                      <a:pt x="13378" y="13745"/>
                    </a:lnTo>
                    <a:lnTo>
                      <a:pt x="21600" y="21600"/>
                    </a:lnTo>
                    <a:lnTo>
                      <a:pt x="17559" y="7855"/>
                    </a:lnTo>
                    <a:lnTo>
                      <a:pt x="20764" y="0"/>
                    </a:lnTo>
                    <a:lnTo>
                      <a:pt x="15886" y="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" name="Shape 40"/>
              <p:cNvSpPr/>
              <p:nvPr/>
            </p:nvSpPr>
            <p:spPr>
              <a:xfrm>
                <a:off x="-1" y="106362"/>
                <a:ext cx="66676" cy="128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86" y="10800"/>
                    </a:moveTo>
                    <a:lnTo>
                      <a:pt x="0" y="5400"/>
                    </a:lnTo>
                    <a:lnTo>
                      <a:pt x="6171" y="1800"/>
                    </a:lnTo>
                    <a:lnTo>
                      <a:pt x="0" y="1800"/>
                    </a:lnTo>
                    <a:lnTo>
                      <a:pt x="18514" y="1800"/>
                    </a:lnTo>
                    <a:lnTo>
                      <a:pt x="21600" y="0"/>
                    </a:lnTo>
                    <a:lnTo>
                      <a:pt x="15429" y="5400"/>
                    </a:lnTo>
                    <a:lnTo>
                      <a:pt x="21600" y="14400"/>
                    </a:lnTo>
                    <a:lnTo>
                      <a:pt x="6171" y="21600"/>
                    </a:lnTo>
                    <a:lnTo>
                      <a:pt x="3086" y="1080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2" name="Shape 42"/>
            <p:cNvSpPr/>
            <p:nvPr/>
          </p:nvSpPr>
          <p:spPr>
            <a:xfrm>
              <a:off x="0" y="-1"/>
              <a:ext cx="6311901" cy="849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567" y="21600"/>
                  </a:lnTo>
                  <a:lnTo>
                    <a:pt x="20883" y="20862"/>
                  </a:lnTo>
                  <a:lnTo>
                    <a:pt x="13511" y="12501"/>
                  </a:lnTo>
                  <a:lnTo>
                    <a:pt x="11077" y="1476"/>
                  </a:lnTo>
                  <a:lnTo>
                    <a:pt x="10360" y="984"/>
                  </a:lnTo>
                  <a:lnTo>
                    <a:pt x="10230" y="2213"/>
                  </a:lnTo>
                  <a:lnTo>
                    <a:pt x="10099" y="2213"/>
                  </a:lnTo>
                  <a:lnTo>
                    <a:pt x="9942" y="1230"/>
                  </a:lnTo>
                  <a:lnTo>
                    <a:pt x="9257" y="4181"/>
                  </a:lnTo>
                  <a:lnTo>
                    <a:pt x="8736" y="5164"/>
                  </a:lnTo>
                  <a:lnTo>
                    <a:pt x="8480" y="5410"/>
                  </a:lnTo>
                  <a:lnTo>
                    <a:pt x="8122" y="4181"/>
                  </a:lnTo>
                  <a:lnTo>
                    <a:pt x="7372" y="5164"/>
                  </a:lnTo>
                  <a:lnTo>
                    <a:pt x="6981" y="984"/>
                  </a:lnTo>
                  <a:lnTo>
                    <a:pt x="6954" y="738"/>
                  </a:lnTo>
                  <a:lnTo>
                    <a:pt x="6856" y="492"/>
                  </a:lnTo>
                  <a:lnTo>
                    <a:pt x="6726" y="246"/>
                  </a:lnTo>
                  <a:lnTo>
                    <a:pt x="6628" y="0"/>
                  </a:lnTo>
                  <a:lnTo>
                    <a:pt x="6139" y="0"/>
                  </a:lnTo>
                  <a:lnTo>
                    <a:pt x="6074" y="492"/>
                  </a:lnTo>
                  <a:lnTo>
                    <a:pt x="5976" y="738"/>
                  </a:lnTo>
                  <a:lnTo>
                    <a:pt x="5911" y="738"/>
                  </a:lnTo>
                  <a:lnTo>
                    <a:pt x="5617" y="1476"/>
                  </a:lnTo>
                  <a:lnTo>
                    <a:pt x="5585" y="1721"/>
                  </a:lnTo>
                  <a:lnTo>
                    <a:pt x="5264" y="2459"/>
                  </a:lnTo>
                  <a:lnTo>
                    <a:pt x="5003" y="2951"/>
                  </a:lnTo>
                  <a:lnTo>
                    <a:pt x="4645" y="1967"/>
                  </a:lnTo>
                  <a:lnTo>
                    <a:pt x="4482" y="1967"/>
                  </a:lnTo>
                  <a:lnTo>
                    <a:pt x="4123" y="2951"/>
                  </a:lnTo>
                  <a:lnTo>
                    <a:pt x="3993" y="2951"/>
                  </a:lnTo>
                  <a:lnTo>
                    <a:pt x="3835" y="2459"/>
                  </a:lnTo>
                  <a:lnTo>
                    <a:pt x="3477" y="2459"/>
                  </a:lnTo>
                  <a:lnTo>
                    <a:pt x="2955" y="2951"/>
                  </a:lnTo>
                  <a:lnTo>
                    <a:pt x="2113" y="738"/>
                  </a:lnTo>
                  <a:lnTo>
                    <a:pt x="1755" y="2459"/>
                  </a:lnTo>
                  <a:lnTo>
                    <a:pt x="1722" y="2459"/>
                  </a:lnTo>
                  <a:lnTo>
                    <a:pt x="1657" y="2951"/>
                  </a:lnTo>
                  <a:lnTo>
                    <a:pt x="1559" y="3197"/>
                  </a:lnTo>
                  <a:lnTo>
                    <a:pt x="1103" y="4918"/>
                  </a:lnTo>
                  <a:lnTo>
                    <a:pt x="809" y="6148"/>
                  </a:lnTo>
                  <a:lnTo>
                    <a:pt x="424" y="6886"/>
                  </a:lnTo>
                  <a:lnTo>
                    <a:pt x="0" y="7378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3654F"/>
                </a:gs>
                <a:gs pos="100000">
                  <a:srgbClr val="46341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627062" y="6021387"/>
            <a:ext cx="5684839" cy="849313"/>
            <a:chOff x="0" y="0"/>
            <a:chExt cx="5684837" cy="849311"/>
          </a:xfrm>
        </p:grpSpPr>
        <p:sp>
          <p:nvSpPr>
            <p:cNvPr id="44" name="Shape 44"/>
            <p:cNvSpPr/>
            <p:nvPr/>
          </p:nvSpPr>
          <p:spPr>
            <a:xfrm>
              <a:off x="1271587" y="0"/>
              <a:ext cx="579438" cy="4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" y="1806"/>
                  </a:moveTo>
                  <a:lnTo>
                    <a:pt x="0" y="4516"/>
                  </a:lnTo>
                  <a:lnTo>
                    <a:pt x="3906" y="8128"/>
                  </a:lnTo>
                  <a:lnTo>
                    <a:pt x="8462" y="13547"/>
                  </a:lnTo>
                  <a:lnTo>
                    <a:pt x="11303" y="12644"/>
                  </a:lnTo>
                  <a:lnTo>
                    <a:pt x="20180" y="21600"/>
                  </a:lnTo>
                  <a:lnTo>
                    <a:pt x="18049" y="13095"/>
                  </a:lnTo>
                  <a:lnTo>
                    <a:pt x="21600" y="9934"/>
                  </a:lnTo>
                  <a:lnTo>
                    <a:pt x="21245" y="9483"/>
                  </a:lnTo>
                  <a:lnTo>
                    <a:pt x="19825" y="8580"/>
                  </a:lnTo>
                  <a:lnTo>
                    <a:pt x="17694" y="6774"/>
                  </a:lnTo>
                  <a:lnTo>
                    <a:pt x="10238" y="2709"/>
                  </a:lnTo>
                  <a:lnTo>
                    <a:pt x="8462" y="1806"/>
                  </a:lnTo>
                  <a:lnTo>
                    <a:pt x="7752" y="1355"/>
                  </a:lnTo>
                  <a:lnTo>
                    <a:pt x="5622" y="1355"/>
                  </a:lnTo>
                  <a:lnTo>
                    <a:pt x="4261" y="903"/>
                  </a:lnTo>
                  <a:lnTo>
                    <a:pt x="3906" y="903"/>
                  </a:lnTo>
                  <a:lnTo>
                    <a:pt x="2485" y="0"/>
                  </a:lnTo>
                  <a:lnTo>
                    <a:pt x="1775" y="0"/>
                  </a:lnTo>
                  <a:lnTo>
                    <a:pt x="1420" y="1806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2457449" y="57149"/>
              <a:ext cx="3227389" cy="792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6" y="779"/>
                  </a:moveTo>
                  <a:lnTo>
                    <a:pt x="1466" y="260"/>
                  </a:lnTo>
                  <a:lnTo>
                    <a:pt x="1020" y="0"/>
                  </a:lnTo>
                  <a:lnTo>
                    <a:pt x="382" y="0"/>
                  </a:lnTo>
                  <a:lnTo>
                    <a:pt x="127" y="1082"/>
                  </a:lnTo>
                  <a:lnTo>
                    <a:pt x="0" y="5541"/>
                  </a:lnTo>
                  <a:lnTo>
                    <a:pt x="637" y="4502"/>
                  </a:lnTo>
                  <a:lnTo>
                    <a:pt x="956" y="5800"/>
                  </a:lnTo>
                  <a:lnTo>
                    <a:pt x="1594" y="6623"/>
                  </a:lnTo>
                  <a:lnTo>
                    <a:pt x="2221" y="11817"/>
                  </a:lnTo>
                  <a:lnTo>
                    <a:pt x="4261" y="15540"/>
                  </a:lnTo>
                  <a:lnTo>
                    <a:pt x="8255" y="15540"/>
                  </a:lnTo>
                  <a:lnTo>
                    <a:pt x="21600" y="21600"/>
                  </a:lnTo>
                  <a:lnTo>
                    <a:pt x="21154" y="21340"/>
                  </a:lnTo>
                  <a:lnTo>
                    <a:pt x="7182" y="10519"/>
                  </a:lnTo>
                  <a:lnTo>
                    <a:pt x="5461" y="6883"/>
                  </a:lnTo>
                  <a:lnTo>
                    <a:pt x="4515" y="4762"/>
                  </a:lnTo>
                  <a:lnTo>
                    <a:pt x="3878" y="3982"/>
                  </a:lnTo>
                  <a:lnTo>
                    <a:pt x="2986" y="2640"/>
                  </a:lnTo>
                  <a:lnTo>
                    <a:pt x="1976" y="779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2278062" y="47624"/>
              <a:ext cx="112713" cy="9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480"/>
                  </a:moveTo>
                  <a:lnTo>
                    <a:pt x="1825" y="6480"/>
                  </a:lnTo>
                  <a:lnTo>
                    <a:pt x="3651" y="4320"/>
                  </a:lnTo>
                  <a:lnTo>
                    <a:pt x="0" y="0"/>
                  </a:lnTo>
                  <a:lnTo>
                    <a:pt x="8823" y="6480"/>
                  </a:lnTo>
                  <a:lnTo>
                    <a:pt x="16124" y="6480"/>
                  </a:lnTo>
                  <a:lnTo>
                    <a:pt x="21600" y="19440"/>
                  </a:lnTo>
                  <a:lnTo>
                    <a:pt x="21600" y="21600"/>
                  </a:lnTo>
                  <a:lnTo>
                    <a:pt x="17949" y="19440"/>
                  </a:lnTo>
                  <a:lnTo>
                    <a:pt x="14299" y="15120"/>
                  </a:lnTo>
                  <a:lnTo>
                    <a:pt x="6997" y="10800"/>
                  </a:lnTo>
                  <a:lnTo>
                    <a:pt x="6997" y="12960"/>
                  </a:lnTo>
                  <a:lnTo>
                    <a:pt x="5476" y="15120"/>
                  </a:lnTo>
                  <a:lnTo>
                    <a:pt x="3651" y="17280"/>
                  </a:lnTo>
                  <a:lnTo>
                    <a:pt x="1825" y="17280"/>
                  </a:lnTo>
                  <a:lnTo>
                    <a:pt x="1825" y="12960"/>
                  </a:lnTo>
                  <a:lnTo>
                    <a:pt x="0" y="6480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" name="Shape 47"/>
            <p:cNvSpPr/>
            <p:nvPr/>
          </p:nvSpPr>
          <p:spPr>
            <a:xfrm>
              <a:off x="730249" y="77787"/>
              <a:ext cx="255589" cy="260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25" y="0"/>
                  </a:moveTo>
                  <a:lnTo>
                    <a:pt x="6440" y="800"/>
                  </a:lnTo>
                  <a:lnTo>
                    <a:pt x="9660" y="800"/>
                  </a:lnTo>
                  <a:lnTo>
                    <a:pt x="15294" y="1600"/>
                  </a:lnTo>
                  <a:lnTo>
                    <a:pt x="12880" y="7200"/>
                  </a:lnTo>
                  <a:lnTo>
                    <a:pt x="12880" y="8000"/>
                  </a:lnTo>
                  <a:lnTo>
                    <a:pt x="14489" y="11200"/>
                  </a:lnTo>
                  <a:lnTo>
                    <a:pt x="16099" y="12800"/>
                  </a:lnTo>
                  <a:lnTo>
                    <a:pt x="19185" y="15200"/>
                  </a:lnTo>
                  <a:lnTo>
                    <a:pt x="20795" y="18400"/>
                  </a:lnTo>
                  <a:lnTo>
                    <a:pt x="21600" y="20800"/>
                  </a:lnTo>
                  <a:lnTo>
                    <a:pt x="21600" y="21600"/>
                  </a:lnTo>
                  <a:lnTo>
                    <a:pt x="12880" y="13600"/>
                  </a:lnTo>
                  <a:lnTo>
                    <a:pt x="4025" y="7200"/>
                  </a:lnTo>
                  <a:lnTo>
                    <a:pt x="0" y="0"/>
                  </a:lnTo>
                  <a:lnTo>
                    <a:pt x="4025" y="0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" name="Shape 48"/>
            <p:cNvSpPr/>
            <p:nvPr/>
          </p:nvSpPr>
          <p:spPr>
            <a:xfrm>
              <a:off x="493712" y="96837"/>
              <a:ext cx="93663" cy="96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"/>
                  </a:moveTo>
                  <a:lnTo>
                    <a:pt x="15010" y="10800"/>
                  </a:lnTo>
                  <a:lnTo>
                    <a:pt x="15010" y="12960"/>
                  </a:lnTo>
                  <a:lnTo>
                    <a:pt x="17207" y="15120"/>
                  </a:lnTo>
                  <a:lnTo>
                    <a:pt x="19403" y="19440"/>
                  </a:lnTo>
                  <a:lnTo>
                    <a:pt x="19403" y="21600"/>
                  </a:lnTo>
                  <a:lnTo>
                    <a:pt x="17207" y="19440"/>
                  </a:lnTo>
                  <a:lnTo>
                    <a:pt x="12814" y="17280"/>
                  </a:lnTo>
                  <a:lnTo>
                    <a:pt x="6224" y="10800"/>
                  </a:lnTo>
                  <a:lnTo>
                    <a:pt x="0" y="0"/>
                  </a:lnTo>
                  <a:lnTo>
                    <a:pt x="21600" y="2160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" name="Shape 49"/>
            <p:cNvSpPr/>
            <p:nvPr/>
          </p:nvSpPr>
          <p:spPr>
            <a:xfrm>
              <a:off x="-1" y="28574"/>
              <a:ext cx="388939" cy="32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42" y="3812"/>
                  </a:moveTo>
                  <a:lnTo>
                    <a:pt x="21600" y="4447"/>
                  </a:lnTo>
                  <a:lnTo>
                    <a:pt x="18426" y="8894"/>
                  </a:lnTo>
                  <a:lnTo>
                    <a:pt x="12607" y="13976"/>
                  </a:lnTo>
                  <a:lnTo>
                    <a:pt x="14723" y="16518"/>
                  </a:lnTo>
                  <a:lnTo>
                    <a:pt x="15781" y="21600"/>
                  </a:lnTo>
                  <a:lnTo>
                    <a:pt x="6789" y="13976"/>
                  </a:lnTo>
                  <a:lnTo>
                    <a:pt x="4144" y="8894"/>
                  </a:lnTo>
                  <a:lnTo>
                    <a:pt x="7847" y="6988"/>
                  </a:lnTo>
                  <a:lnTo>
                    <a:pt x="5202" y="3812"/>
                  </a:lnTo>
                  <a:lnTo>
                    <a:pt x="0" y="1271"/>
                  </a:lnTo>
                  <a:lnTo>
                    <a:pt x="0" y="0"/>
                  </a:lnTo>
                  <a:lnTo>
                    <a:pt x="1058" y="0"/>
                  </a:lnTo>
                  <a:lnTo>
                    <a:pt x="4144" y="635"/>
                  </a:lnTo>
                  <a:lnTo>
                    <a:pt x="7847" y="635"/>
                  </a:lnTo>
                  <a:lnTo>
                    <a:pt x="8904" y="1271"/>
                  </a:lnTo>
                  <a:lnTo>
                    <a:pt x="11020" y="1271"/>
                  </a:lnTo>
                  <a:lnTo>
                    <a:pt x="12607" y="1906"/>
                  </a:lnTo>
                  <a:lnTo>
                    <a:pt x="13136" y="1906"/>
                  </a:lnTo>
                  <a:lnTo>
                    <a:pt x="17897" y="2541"/>
                  </a:lnTo>
                  <a:lnTo>
                    <a:pt x="20542" y="3812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736725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大標題文字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sz="quarter" idx="1"/>
          </p:nvPr>
        </p:nvSpPr>
        <p:spPr>
          <a:xfrm>
            <a:off x="1371600" y="34290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None/>
              <a:defRPr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  <a:lvl2pPr algn="ctr">
              <a:buClrTx/>
              <a:defRPr>
                <a:effectLst>
                  <a:outerShdw blurRad="38100" dist="38100" dir="2700000" rotWithShape="0">
                    <a:srgbClr val="000000"/>
                  </a:outerShdw>
                </a:effectLst>
              </a:defRPr>
            </a:lvl2pPr>
            <a:lvl3pPr algn="ctr">
              <a:buClrTx/>
              <a:defRPr>
                <a:effectLst>
                  <a:outerShdw blurRad="38100" dist="38100" dir="2700000" rotWithShape="0">
                    <a:srgbClr val="000000"/>
                  </a:outerShdw>
                </a:effectLst>
              </a:defRPr>
            </a:lvl3pPr>
            <a:lvl4pPr algn="ctr">
              <a:buClrTx/>
              <a:defRPr>
                <a:effectLst>
                  <a:outerShdw blurRad="38100" dist="38100" dir="2700000" rotWithShape="0">
                    <a:srgbClr val="000000"/>
                  </a:outerShdw>
                </a:effectLst>
              </a:defRPr>
            </a:lvl4pPr>
            <a:lvl5pPr algn="ctr">
              <a:buClrTx/>
              <a:defRPr>
                <a:effectLst>
                  <a:outerShdw blurRad="38100" dist="38100" dir="2700000" rotWithShape="0">
                    <a:srgbClr val="000000"/>
                  </a:outerShdw>
                </a:effectLst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xfrm>
            <a:off x="6629400" y="228600"/>
            <a:ext cx="2057400" cy="5867400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idx="1"/>
          </p:nvPr>
        </p:nvSpPr>
        <p:spPr>
          <a:xfrm>
            <a:off x="457200" y="228600"/>
            <a:ext cx="6019800" cy="5867400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大標題文字</a:t>
            </a:r>
          </a:p>
        </p:txBody>
      </p:sp>
      <p:sp>
        <p:nvSpPr>
          <p:cNvPr id="70" name="Shape 70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ClrTx/>
              <a:buSzTx/>
              <a:buNone/>
              <a:defRPr sz="2000"/>
            </a:lvl1pPr>
            <a:lvl2pPr marL="0" indent="457200">
              <a:spcBef>
                <a:spcPts val="400"/>
              </a:spcBef>
              <a:buClrTx/>
              <a:buSzTx/>
              <a:buNone/>
              <a:defRPr sz="2000"/>
            </a:lvl2pPr>
            <a:lvl3pPr marL="0" indent="914400">
              <a:spcBef>
                <a:spcPts val="400"/>
              </a:spcBef>
              <a:buClrTx/>
              <a:buSzTx/>
              <a:buNone/>
              <a:defRPr sz="2000"/>
            </a:lvl3pPr>
            <a:lvl4pPr marL="0" indent="1371600">
              <a:spcBef>
                <a:spcPts val="400"/>
              </a:spcBef>
              <a:buClrTx/>
              <a:buSzTx/>
              <a:buNone/>
              <a:defRPr sz="2000"/>
            </a:lvl4pPr>
            <a:lvl5pPr marL="0" indent="1828800">
              <a:spcBef>
                <a:spcPts val="400"/>
              </a:spcBef>
              <a:buClrTx/>
              <a:buSzTx/>
              <a:buNone/>
              <a:defRPr sz="20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88" name="Shape 88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ClrTx/>
              <a:buSzTx/>
              <a:buNone/>
              <a:defRPr sz="2400" b="1"/>
            </a:lvl1pPr>
            <a:lvl2pPr marL="0" indent="457200">
              <a:spcBef>
                <a:spcPts val="500"/>
              </a:spcBef>
              <a:buClrTx/>
              <a:buSzTx/>
              <a:buNone/>
              <a:defRPr sz="2400" b="1"/>
            </a:lvl2pPr>
            <a:lvl3pPr marL="0" indent="914400">
              <a:spcBef>
                <a:spcPts val="500"/>
              </a:spcBef>
              <a:buClrTx/>
              <a:buSzTx/>
              <a:buNone/>
              <a:defRPr sz="2400" b="1"/>
            </a:lvl3pPr>
            <a:lvl4pPr marL="0" indent="1371600">
              <a:spcBef>
                <a:spcPts val="500"/>
              </a:spcBef>
              <a:buClrTx/>
              <a:buSzTx/>
              <a:buNone/>
              <a:defRPr sz="2400" b="1"/>
            </a:lvl4pPr>
            <a:lvl5pPr marL="0" indent="1828800">
              <a:spcBef>
                <a:spcPts val="500"/>
              </a:spcBef>
              <a:buClrTx/>
              <a:buSzTx/>
              <a:buNone/>
              <a:defRPr sz="2400" b="1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ClrTx/>
              <a:buSzTx/>
              <a:buNone/>
              <a:defRPr sz="2400" b="1"/>
            </a:pPr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大標題文字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ClrTx/>
              <a:buSzTx/>
              <a:buNone/>
              <a:defRPr sz="1400"/>
            </a:pPr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大標題文字</a:t>
            </a:r>
          </a:p>
        </p:txBody>
      </p:sp>
      <p:sp>
        <p:nvSpPr>
          <p:cNvPr id="123" name="Shape 123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None/>
              <a:defRPr sz="1400"/>
            </a:lvl1pPr>
            <a:lvl2pPr marL="0" indent="457200">
              <a:spcBef>
                <a:spcPts val="300"/>
              </a:spcBef>
              <a:buClrTx/>
              <a:buSzTx/>
              <a:buNone/>
              <a:defRPr sz="1400"/>
            </a:lvl2pPr>
            <a:lvl3pPr marL="0" indent="914400">
              <a:spcBef>
                <a:spcPts val="300"/>
              </a:spcBef>
              <a:buClrTx/>
              <a:buSzTx/>
              <a:buNone/>
              <a:defRPr sz="1400"/>
            </a:lvl3pPr>
            <a:lvl4pPr marL="0" indent="1371600">
              <a:spcBef>
                <a:spcPts val="300"/>
              </a:spcBef>
              <a:buClrTx/>
              <a:buSzTx/>
              <a:buNone/>
              <a:defRPr sz="1400"/>
            </a:lvl4pPr>
            <a:lvl5pPr marL="0" indent="1828800">
              <a:spcBef>
                <a:spcPts val="300"/>
              </a:spcBef>
              <a:buClrTx/>
              <a:buSzTx/>
              <a:buNone/>
              <a:defRPr sz="14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1847"/>
            </a:gs>
            <a:gs pos="100000">
              <a:srgbClr val="0033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-1"/>
            <a:ext cx="9144001" cy="6858001"/>
            <a:chOff x="0" y="0"/>
            <a:chExt cx="9144000" cy="6858000"/>
          </a:xfrm>
        </p:grpSpPr>
        <p:sp>
          <p:nvSpPr>
            <p:cNvPr id="2" name="Shape 2"/>
            <p:cNvSpPr/>
            <p:nvPr/>
          </p:nvSpPr>
          <p:spPr>
            <a:xfrm>
              <a:off x="0" y="4876800"/>
              <a:ext cx="9144001" cy="1981200"/>
            </a:xfrm>
            <a:prstGeom prst="rect">
              <a:avLst/>
            </a:prstGeom>
            <a:gradFill flip="none" rotWithShape="1">
              <a:gsLst>
                <a:gs pos="0">
                  <a:srgbClr val="003399"/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" name="Shape 3"/>
            <p:cNvSpPr/>
            <p:nvPr/>
          </p:nvSpPr>
          <p:spPr>
            <a:xfrm>
              <a:off x="0" y="-1"/>
              <a:ext cx="9144001" cy="4876801"/>
            </a:xfrm>
            <a:prstGeom prst="rect">
              <a:avLst/>
            </a:prstGeom>
            <a:gradFill flip="none" rotWithShape="1">
              <a:gsLst>
                <a:gs pos="0">
                  <a:srgbClr val="001847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" name="Shape 5"/>
          <p:cNvSpPr/>
          <p:nvPr/>
        </p:nvSpPr>
        <p:spPr>
          <a:xfrm>
            <a:off x="6248400" y="6262687"/>
            <a:ext cx="2895600" cy="609601"/>
          </a:xfrm>
          <a:prstGeom prst="rect">
            <a:avLst/>
          </a:prstGeom>
          <a:gradFill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4" name="Group 14"/>
          <p:cNvGrpSpPr/>
          <p:nvPr/>
        </p:nvGrpSpPr>
        <p:grpSpPr>
          <a:xfrm>
            <a:off x="0" y="6019799"/>
            <a:ext cx="7848600" cy="857251"/>
            <a:chOff x="0" y="0"/>
            <a:chExt cx="7848600" cy="857250"/>
          </a:xfrm>
        </p:grpSpPr>
        <p:sp>
          <p:nvSpPr>
            <p:cNvPr id="6" name="Shape 6"/>
            <p:cNvSpPr/>
            <p:nvPr/>
          </p:nvSpPr>
          <p:spPr>
            <a:xfrm>
              <a:off x="2362200" y="0"/>
              <a:ext cx="5143500" cy="850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80" y="18900"/>
                  </a:moveTo>
                  <a:lnTo>
                    <a:pt x="19967" y="15918"/>
                  </a:lnTo>
                  <a:lnTo>
                    <a:pt x="19407" y="15112"/>
                  </a:lnTo>
                  <a:lnTo>
                    <a:pt x="17853" y="9188"/>
                  </a:lnTo>
                  <a:lnTo>
                    <a:pt x="17020" y="2982"/>
                  </a:lnTo>
                  <a:lnTo>
                    <a:pt x="16380" y="282"/>
                  </a:lnTo>
                  <a:lnTo>
                    <a:pt x="16020" y="1894"/>
                  </a:lnTo>
                  <a:lnTo>
                    <a:pt x="15260" y="2982"/>
                  </a:lnTo>
                  <a:lnTo>
                    <a:pt x="14227" y="2982"/>
                  </a:lnTo>
                  <a:lnTo>
                    <a:pt x="13627" y="5158"/>
                  </a:lnTo>
                  <a:lnTo>
                    <a:pt x="11833" y="8946"/>
                  </a:lnTo>
                  <a:lnTo>
                    <a:pt x="10680" y="7294"/>
                  </a:lnTo>
                  <a:lnTo>
                    <a:pt x="10400" y="4070"/>
                  </a:lnTo>
                  <a:lnTo>
                    <a:pt x="10280" y="3506"/>
                  </a:lnTo>
                  <a:lnTo>
                    <a:pt x="9640" y="2418"/>
                  </a:lnTo>
                  <a:lnTo>
                    <a:pt x="9167" y="2982"/>
                  </a:lnTo>
                  <a:lnTo>
                    <a:pt x="8727" y="3506"/>
                  </a:lnTo>
                  <a:lnTo>
                    <a:pt x="8287" y="524"/>
                  </a:lnTo>
                  <a:lnTo>
                    <a:pt x="8167" y="0"/>
                  </a:lnTo>
                  <a:lnTo>
                    <a:pt x="7927" y="0"/>
                  </a:lnTo>
                  <a:lnTo>
                    <a:pt x="7373" y="1370"/>
                  </a:lnTo>
                  <a:lnTo>
                    <a:pt x="7293" y="1612"/>
                  </a:lnTo>
                  <a:lnTo>
                    <a:pt x="7133" y="2176"/>
                  </a:lnTo>
                  <a:lnTo>
                    <a:pt x="6893" y="2982"/>
                  </a:lnTo>
                  <a:lnTo>
                    <a:pt x="6573" y="2982"/>
                  </a:lnTo>
                  <a:lnTo>
                    <a:pt x="6373" y="3264"/>
                  </a:lnTo>
                  <a:lnTo>
                    <a:pt x="5893" y="4312"/>
                  </a:lnTo>
                  <a:lnTo>
                    <a:pt x="5620" y="5158"/>
                  </a:lnTo>
                  <a:lnTo>
                    <a:pt x="5420" y="5682"/>
                  </a:lnTo>
                  <a:lnTo>
                    <a:pt x="5260" y="5964"/>
                  </a:lnTo>
                  <a:lnTo>
                    <a:pt x="5220" y="6206"/>
                  </a:lnTo>
                  <a:lnTo>
                    <a:pt x="3707" y="9188"/>
                  </a:lnTo>
                  <a:lnTo>
                    <a:pt x="2627" y="11848"/>
                  </a:lnTo>
                  <a:lnTo>
                    <a:pt x="713" y="18618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880" y="189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47864"/>
                </a:gs>
                <a:gs pos="100000">
                  <a:srgbClr val="46341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3946525" y="-1"/>
              <a:ext cx="3902075" cy="857251"/>
              <a:chOff x="0" y="0"/>
              <a:chExt cx="3902075" cy="857250"/>
            </a:xfrm>
          </p:grpSpPr>
          <p:sp>
            <p:nvSpPr>
              <p:cNvPr id="7" name="Shape 7"/>
              <p:cNvSpPr/>
              <p:nvPr/>
            </p:nvSpPr>
            <p:spPr>
              <a:xfrm>
                <a:off x="2320925" y="11112"/>
                <a:ext cx="1581150" cy="84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793" y="15116"/>
                    </a:moveTo>
                    <a:lnTo>
                      <a:pt x="10735" y="14994"/>
                    </a:lnTo>
                    <a:lnTo>
                      <a:pt x="6072" y="10091"/>
                    </a:lnTo>
                    <a:lnTo>
                      <a:pt x="2754" y="2675"/>
                    </a:lnTo>
                    <a:lnTo>
                      <a:pt x="0" y="0"/>
                    </a:lnTo>
                    <a:lnTo>
                      <a:pt x="477" y="1054"/>
                    </a:lnTo>
                    <a:lnTo>
                      <a:pt x="0" y="2634"/>
                    </a:lnTo>
                    <a:lnTo>
                      <a:pt x="651" y="4823"/>
                    </a:lnTo>
                    <a:lnTo>
                      <a:pt x="1627" y="9848"/>
                    </a:lnTo>
                    <a:lnTo>
                      <a:pt x="976" y="17102"/>
                    </a:lnTo>
                    <a:lnTo>
                      <a:pt x="4337" y="13333"/>
                    </a:lnTo>
                    <a:lnTo>
                      <a:pt x="13272" y="21600"/>
                    </a:lnTo>
                    <a:lnTo>
                      <a:pt x="21600" y="21438"/>
                    </a:lnTo>
                    <a:lnTo>
                      <a:pt x="17957" y="19168"/>
                    </a:lnTo>
                    <a:lnTo>
                      <a:pt x="13793" y="15116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" name="Shape 8"/>
              <p:cNvSpPr/>
              <p:nvPr/>
            </p:nvSpPr>
            <p:spPr>
              <a:xfrm>
                <a:off x="303212" y="-1"/>
                <a:ext cx="295276" cy="627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181" y="0"/>
                    </a:moveTo>
                    <a:lnTo>
                      <a:pt x="6271" y="1101"/>
                    </a:lnTo>
                    <a:lnTo>
                      <a:pt x="2787" y="1836"/>
                    </a:lnTo>
                    <a:lnTo>
                      <a:pt x="2090" y="4039"/>
                    </a:lnTo>
                    <a:lnTo>
                      <a:pt x="4877" y="6976"/>
                    </a:lnTo>
                    <a:lnTo>
                      <a:pt x="5574" y="9913"/>
                    </a:lnTo>
                    <a:lnTo>
                      <a:pt x="0" y="21600"/>
                    </a:lnTo>
                    <a:lnTo>
                      <a:pt x="6271" y="14257"/>
                    </a:lnTo>
                    <a:lnTo>
                      <a:pt x="9755" y="13217"/>
                    </a:lnTo>
                    <a:lnTo>
                      <a:pt x="14632" y="7710"/>
                    </a:lnTo>
                    <a:lnTo>
                      <a:pt x="16723" y="7343"/>
                    </a:lnTo>
                    <a:lnTo>
                      <a:pt x="16723" y="5507"/>
                    </a:lnTo>
                    <a:lnTo>
                      <a:pt x="21600" y="4039"/>
                    </a:lnTo>
                    <a:lnTo>
                      <a:pt x="18813" y="3671"/>
                    </a:lnTo>
                    <a:lnTo>
                      <a:pt x="4181" y="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" name="Shape 9"/>
              <p:cNvSpPr/>
              <p:nvPr/>
            </p:nvSpPr>
            <p:spPr>
              <a:xfrm>
                <a:off x="863600" y="160337"/>
                <a:ext cx="600075" cy="430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9" y="0"/>
                    </a:moveTo>
                    <a:lnTo>
                      <a:pt x="686" y="1036"/>
                    </a:lnTo>
                    <a:lnTo>
                      <a:pt x="0" y="3188"/>
                    </a:lnTo>
                    <a:lnTo>
                      <a:pt x="3429" y="9644"/>
                    </a:lnTo>
                    <a:lnTo>
                      <a:pt x="17714" y="21600"/>
                    </a:lnTo>
                    <a:lnTo>
                      <a:pt x="16571" y="11079"/>
                    </a:lnTo>
                    <a:lnTo>
                      <a:pt x="21600" y="6058"/>
                    </a:lnTo>
                    <a:lnTo>
                      <a:pt x="14343" y="7492"/>
                    </a:lnTo>
                    <a:lnTo>
                      <a:pt x="5143" y="4304"/>
                    </a:ln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" name="Shape 10"/>
              <p:cNvSpPr/>
              <p:nvPr/>
            </p:nvSpPr>
            <p:spPr>
              <a:xfrm>
                <a:off x="1812925" y="117475"/>
                <a:ext cx="246063" cy="117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886" y="0"/>
                    </a:moveTo>
                    <a:lnTo>
                      <a:pt x="0" y="0"/>
                    </a:lnTo>
                    <a:lnTo>
                      <a:pt x="836" y="1964"/>
                    </a:lnTo>
                    <a:lnTo>
                      <a:pt x="836" y="5891"/>
                    </a:lnTo>
                    <a:lnTo>
                      <a:pt x="0" y="7855"/>
                    </a:lnTo>
                    <a:lnTo>
                      <a:pt x="10870" y="19636"/>
                    </a:lnTo>
                    <a:lnTo>
                      <a:pt x="13378" y="13745"/>
                    </a:lnTo>
                    <a:lnTo>
                      <a:pt x="21600" y="21600"/>
                    </a:lnTo>
                    <a:lnTo>
                      <a:pt x="17559" y="7855"/>
                    </a:lnTo>
                    <a:lnTo>
                      <a:pt x="20764" y="0"/>
                    </a:lnTo>
                    <a:lnTo>
                      <a:pt x="15886" y="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" name="Shape 11"/>
              <p:cNvSpPr/>
              <p:nvPr/>
            </p:nvSpPr>
            <p:spPr>
              <a:xfrm>
                <a:off x="0" y="106362"/>
                <a:ext cx="66675" cy="128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86" y="10800"/>
                    </a:moveTo>
                    <a:lnTo>
                      <a:pt x="0" y="5400"/>
                    </a:lnTo>
                    <a:lnTo>
                      <a:pt x="6171" y="1800"/>
                    </a:lnTo>
                    <a:lnTo>
                      <a:pt x="0" y="1800"/>
                    </a:lnTo>
                    <a:lnTo>
                      <a:pt x="18514" y="1800"/>
                    </a:lnTo>
                    <a:lnTo>
                      <a:pt x="21600" y="0"/>
                    </a:lnTo>
                    <a:lnTo>
                      <a:pt x="15429" y="5400"/>
                    </a:lnTo>
                    <a:lnTo>
                      <a:pt x="21600" y="14400"/>
                    </a:lnTo>
                    <a:lnTo>
                      <a:pt x="6171" y="21600"/>
                    </a:lnTo>
                    <a:lnTo>
                      <a:pt x="3086" y="1080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3" name="Shape 13"/>
            <p:cNvSpPr/>
            <p:nvPr/>
          </p:nvSpPr>
          <p:spPr>
            <a:xfrm>
              <a:off x="0" y="-1"/>
              <a:ext cx="6311900" cy="849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567" y="21600"/>
                  </a:lnTo>
                  <a:lnTo>
                    <a:pt x="20883" y="20862"/>
                  </a:lnTo>
                  <a:lnTo>
                    <a:pt x="13511" y="12501"/>
                  </a:lnTo>
                  <a:lnTo>
                    <a:pt x="11077" y="1476"/>
                  </a:lnTo>
                  <a:lnTo>
                    <a:pt x="10360" y="984"/>
                  </a:lnTo>
                  <a:lnTo>
                    <a:pt x="10230" y="2213"/>
                  </a:lnTo>
                  <a:lnTo>
                    <a:pt x="10099" y="2213"/>
                  </a:lnTo>
                  <a:lnTo>
                    <a:pt x="9942" y="1230"/>
                  </a:lnTo>
                  <a:lnTo>
                    <a:pt x="9257" y="4181"/>
                  </a:lnTo>
                  <a:lnTo>
                    <a:pt x="8736" y="5164"/>
                  </a:lnTo>
                  <a:lnTo>
                    <a:pt x="8480" y="5410"/>
                  </a:lnTo>
                  <a:lnTo>
                    <a:pt x="8122" y="4181"/>
                  </a:lnTo>
                  <a:lnTo>
                    <a:pt x="7372" y="5164"/>
                  </a:lnTo>
                  <a:lnTo>
                    <a:pt x="6981" y="984"/>
                  </a:lnTo>
                  <a:lnTo>
                    <a:pt x="6954" y="738"/>
                  </a:lnTo>
                  <a:lnTo>
                    <a:pt x="6856" y="492"/>
                  </a:lnTo>
                  <a:lnTo>
                    <a:pt x="6726" y="246"/>
                  </a:lnTo>
                  <a:lnTo>
                    <a:pt x="6628" y="0"/>
                  </a:lnTo>
                  <a:lnTo>
                    <a:pt x="6139" y="0"/>
                  </a:lnTo>
                  <a:lnTo>
                    <a:pt x="6074" y="492"/>
                  </a:lnTo>
                  <a:lnTo>
                    <a:pt x="5976" y="738"/>
                  </a:lnTo>
                  <a:lnTo>
                    <a:pt x="5911" y="738"/>
                  </a:lnTo>
                  <a:lnTo>
                    <a:pt x="5617" y="1476"/>
                  </a:lnTo>
                  <a:lnTo>
                    <a:pt x="5585" y="1721"/>
                  </a:lnTo>
                  <a:lnTo>
                    <a:pt x="5264" y="2459"/>
                  </a:lnTo>
                  <a:lnTo>
                    <a:pt x="5003" y="2951"/>
                  </a:lnTo>
                  <a:lnTo>
                    <a:pt x="4645" y="1967"/>
                  </a:lnTo>
                  <a:lnTo>
                    <a:pt x="4482" y="1967"/>
                  </a:lnTo>
                  <a:lnTo>
                    <a:pt x="4123" y="2951"/>
                  </a:lnTo>
                  <a:lnTo>
                    <a:pt x="3993" y="2951"/>
                  </a:lnTo>
                  <a:lnTo>
                    <a:pt x="3835" y="2459"/>
                  </a:lnTo>
                  <a:lnTo>
                    <a:pt x="3477" y="2459"/>
                  </a:lnTo>
                  <a:lnTo>
                    <a:pt x="2955" y="2951"/>
                  </a:lnTo>
                  <a:lnTo>
                    <a:pt x="2113" y="738"/>
                  </a:lnTo>
                  <a:lnTo>
                    <a:pt x="1755" y="2459"/>
                  </a:lnTo>
                  <a:lnTo>
                    <a:pt x="1722" y="2459"/>
                  </a:lnTo>
                  <a:lnTo>
                    <a:pt x="1657" y="2951"/>
                  </a:lnTo>
                  <a:lnTo>
                    <a:pt x="1559" y="3197"/>
                  </a:lnTo>
                  <a:lnTo>
                    <a:pt x="1103" y="4918"/>
                  </a:lnTo>
                  <a:lnTo>
                    <a:pt x="809" y="6148"/>
                  </a:lnTo>
                  <a:lnTo>
                    <a:pt x="424" y="6886"/>
                  </a:lnTo>
                  <a:lnTo>
                    <a:pt x="0" y="7378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3654F"/>
                </a:gs>
                <a:gs pos="100000">
                  <a:srgbClr val="46341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27062" y="6021387"/>
            <a:ext cx="5684839" cy="849313"/>
            <a:chOff x="0" y="0"/>
            <a:chExt cx="5684837" cy="849311"/>
          </a:xfrm>
        </p:grpSpPr>
        <p:sp>
          <p:nvSpPr>
            <p:cNvPr id="15" name="Shape 15"/>
            <p:cNvSpPr/>
            <p:nvPr/>
          </p:nvSpPr>
          <p:spPr>
            <a:xfrm>
              <a:off x="1271587" y="0"/>
              <a:ext cx="579438" cy="4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" y="1806"/>
                  </a:moveTo>
                  <a:lnTo>
                    <a:pt x="0" y="4516"/>
                  </a:lnTo>
                  <a:lnTo>
                    <a:pt x="3906" y="8128"/>
                  </a:lnTo>
                  <a:lnTo>
                    <a:pt x="8462" y="13547"/>
                  </a:lnTo>
                  <a:lnTo>
                    <a:pt x="11303" y="12644"/>
                  </a:lnTo>
                  <a:lnTo>
                    <a:pt x="20180" y="21600"/>
                  </a:lnTo>
                  <a:lnTo>
                    <a:pt x="18049" y="13095"/>
                  </a:lnTo>
                  <a:lnTo>
                    <a:pt x="21600" y="9934"/>
                  </a:lnTo>
                  <a:lnTo>
                    <a:pt x="21245" y="9483"/>
                  </a:lnTo>
                  <a:lnTo>
                    <a:pt x="19825" y="8580"/>
                  </a:lnTo>
                  <a:lnTo>
                    <a:pt x="17694" y="6774"/>
                  </a:lnTo>
                  <a:lnTo>
                    <a:pt x="10238" y="2709"/>
                  </a:lnTo>
                  <a:lnTo>
                    <a:pt x="8462" y="1806"/>
                  </a:lnTo>
                  <a:lnTo>
                    <a:pt x="7752" y="1355"/>
                  </a:lnTo>
                  <a:lnTo>
                    <a:pt x="5622" y="1355"/>
                  </a:lnTo>
                  <a:lnTo>
                    <a:pt x="4261" y="903"/>
                  </a:lnTo>
                  <a:lnTo>
                    <a:pt x="3906" y="903"/>
                  </a:lnTo>
                  <a:lnTo>
                    <a:pt x="2485" y="0"/>
                  </a:lnTo>
                  <a:lnTo>
                    <a:pt x="1775" y="0"/>
                  </a:lnTo>
                  <a:lnTo>
                    <a:pt x="1420" y="1806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2457449" y="57149"/>
              <a:ext cx="3227389" cy="792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6" y="779"/>
                  </a:moveTo>
                  <a:lnTo>
                    <a:pt x="1466" y="260"/>
                  </a:lnTo>
                  <a:lnTo>
                    <a:pt x="1020" y="0"/>
                  </a:lnTo>
                  <a:lnTo>
                    <a:pt x="382" y="0"/>
                  </a:lnTo>
                  <a:lnTo>
                    <a:pt x="127" y="1082"/>
                  </a:lnTo>
                  <a:lnTo>
                    <a:pt x="0" y="5541"/>
                  </a:lnTo>
                  <a:lnTo>
                    <a:pt x="637" y="4502"/>
                  </a:lnTo>
                  <a:lnTo>
                    <a:pt x="956" y="5800"/>
                  </a:lnTo>
                  <a:lnTo>
                    <a:pt x="1594" y="6623"/>
                  </a:lnTo>
                  <a:lnTo>
                    <a:pt x="2221" y="11817"/>
                  </a:lnTo>
                  <a:lnTo>
                    <a:pt x="4261" y="15540"/>
                  </a:lnTo>
                  <a:lnTo>
                    <a:pt x="8255" y="15540"/>
                  </a:lnTo>
                  <a:lnTo>
                    <a:pt x="21600" y="21600"/>
                  </a:lnTo>
                  <a:lnTo>
                    <a:pt x="21154" y="21340"/>
                  </a:lnTo>
                  <a:lnTo>
                    <a:pt x="7182" y="10519"/>
                  </a:lnTo>
                  <a:lnTo>
                    <a:pt x="5461" y="6883"/>
                  </a:lnTo>
                  <a:lnTo>
                    <a:pt x="4515" y="4762"/>
                  </a:lnTo>
                  <a:lnTo>
                    <a:pt x="3878" y="3982"/>
                  </a:lnTo>
                  <a:lnTo>
                    <a:pt x="2986" y="2640"/>
                  </a:lnTo>
                  <a:lnTo>
                    <a:pt x="1976" y="779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278062" y="47624"/>
              <a:ext cx="112713" cy="9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480"/>
                  </a:moveTo>
                  <a:lnTo>
                    <a:pt x="1825" y="6480"/>
                  </a:lnTo>
                  <a:lnTo>
                    <a:pt x="3651" y="4320"/>
                  </a:lnTo>
                  <a:lnTo>
                    <a:pt x="0" y="0"/>
                  </a:lnTo>
                  <a:lnTo>
                    <a:pt x="8823" y="6480"/>
                  </a:lnTo>
                  <a:lnTo>
                    <a:pt x="16124" y="6480"/>
                  </a:lnTo>
                  <a:lnTo>
                    <a:pt x="21600" y="19440"/>
                  </a:lnTo>
                  <a:lnTo>
                    <a:pt x="21600" y="21600"/>
                  </a:lnTo>
                  <a:lnTo>
                    <a:pt x="17949" y="19440"/>
                  </a:lnTo>
                  <a:lnTo>
                    <a:pt x="14299" y="15120"/>
                  </a:lnTo>
                  <a:lnTo>
                    <a:pt x="6997" y="10800"/>
                  </a:lnTo>
                  <a:lnTo>
                    <a:pt x="6997" y="12960"/>
                  </a:lnTo>
                  <a:lnTo>
                    <a:pt x="5476" y="15120"/>
                  </a:lnTo>
                  <a:lnTo>
                    <a:pt x="3651" y="17280"/>
                  </a:lnTo>
                  <a:lnTo>
                    <a:pt x="1825" y="17280"/>
                  </a:lnTo>
                  <a:lnTo>
                    <a:pt x="1825" y="12960"/>
                  </a:lnTo>
                  <a:lnTo>
                    <a:pt x="0" y="6480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730249" y="77787"/>
              <a:ext cx="255589" cy="260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25" y="0"/>
                  </a:moveTo>
                  <a:lnTo>
                    <a:pt x="6440" y="800"/>
                  </a:lnTo>
                  <a:lnTo>
                    <a:pt x="9660" y="800"/>
                  </a:lnTo>
                  <a:lnTo>
                    <a:pt x="15294" y="1600"/>
                  </a:lnTo>
                  <a:lnTo>
                    <a:pt x="12880" y="7200"/>
                  </a:lnTo>
                  <a:lnTo>
                    <a:pt x="12880" y="8000"/>
                  </a:lnTo>
                  <a:lnTo>
                    <a:pt x="14489" y="11200"/>
                  </a:lnTo>
                  <a:lnTo>
                    <a:pt x="16099" y="12800"/>
                  </a:lnTo>
                  <a:lnTo>
                    <a:pt x="19185" y="15200"/>
                  </a:lnTo>
                  <a:lnTo>
                    <a:pt x="20795" y="18400"/>
                  </a:lnTo>
                  <a:lnTo>
                    <a:pt x="21600" y="20800"/>
                  </a:lnTo>
                  <a:lnTo>
                    <a:pt x="21600" y="21600"/>
                  </a:lnTo>
                  <a:lnTo>
                    <a:pt x="12880" y="13600"/>
                  </a:lnTo>
                  <a:lnTo>
                    <a:pt x="4025" y="7200"/>
                  </a:lnTo>
                  <a:lnTo>
                    <a:pt x="0" y="0"/>
                  </a:lnTo>
                  <a:lnTo>
                    <a:pt x="4025" y="0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493712" y="96837"/>
              <a:ext cx="93663" cy="96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"/>
                  </a:moveTo>
                  <a:lnTo>
                    <a:pt x="15010" y="10800"/>
                  </a:lnTo>
                  <a:lnTo>
                    <a:pt x="15010" y="12960"/>
                  </a:lnTo>
                  <a:lnTo>
                    <a:pt x="17207" y="15120"/>
                  </a:lnTo>
                  <a:lnTo>
                    <a:pt x="19403" y="19440"/>
                  </a:lnTo>
                  <a:lnTo>
                    <a:pt x="19403" y="21600"/>
                  </a:lnTo>
                  <a:lnTo>
                    <a:pt x="17207" y="19440"/>
                  </a:lnTo>
                  <a:lnTo>
                    <a:pt x="12814" y="17280"/>
                  </a:lnTo>
                  <a:lnTo>
                    <a:pt x="6224" y="10800"/>
                  </a:lnTo>
                  <a:lnTo>
                    <a:pt x="0" y="0"/>
                  </a:lnTo>
                  <a:lnTo>
                    <a:pt x="21600" y="2160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-1" y="28574"/>
              <a:ext cx="388939" cy="32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42" y="3812"/>
                  </a:moveTo>
                  <a:lnTo>
                    <a:pt x="21600" y="4447"/>
                  </a:lnTo>
                  <a:lnTo>
                    <a:pt x="18426" y="8894"/>
                  </a:lnTo>
                  <a:lnTo>
                    <a:pt x="12607" y="13976"/>
                  </a:lnTo>
                  <a:lnTo>
                    <a:pt x="14723" y="16518"/>
                  </a:lnTo>
                  <a:lnTo>
                    <a:pt x="15781" y="21600"/>
                  </a:lnTo>
                  <a:lnTo>
                    <a:pt x="6789" y="13976"/>
                  </a:lnTo>
                  <a:lnTo>
                    <a:pt x="4144" y="8894"/>
                  </a:lnTo>
                  <a:lnTo>
                    <a:pt x="7847" y="6988"/>
                  </a:lnTo>
                  <a:lnTo>
                    <a:pt x="5202" y="3812"/>
                  </a:lnTo>
                  <a:lnTo>
                    <a:pt x="0" y="1271"/>
                  </a:lnTo>
                  <a:lnTo>
                    <a:pt x="0" y="0"/>
                  </a:lnTo>
                  <a:lnTo>
                    <a:pt x="1058" y="0"/>
                  </a:lnTo>
                  <a:lnTo>
                    <a:pt x="4144" y="635"/>
                  </a:lnTo>
                  <a:lnTo>
                    <a:pt x="7847" y="635"/>
                  </a:lnTo>
                  <a:lnTo>
                    <a:pt x="8904" y="1271"/>
                  </a:lnTo>
                  <a:lnTo>
                    <a:pt x="11020" y="1271"/>
                  </a:lnTo>
                  <a:lnTo>
                    <a:pt x="12607" y="1906"/>
                  </a:lnTo>
                  <a:lnTo>
                    <a:pt x="13136" y="1906"/>
                  </a:lnTo>
                  <a:lnTo>
                    <a:pt x="17897" y="2541"/>
                  </a:lnTo>
                  <a:lnTo>
                    <a:pt x="20542" y="3812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大標題文字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8413144" y="6441345"/>
            <a:ext cx="273657" cy="26425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E3E3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E3E3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E3E3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E3E3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E3E3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E3E3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E3E3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E3E3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E3E3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j-lt"/>
          <a:ea typeface="+mj-ea"/>
          <a:cs typeface="+mj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FFC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我求祢兩件事</a:t>
            </a:r>
            <a:br>
              <a:rPr>
                <a:latin typeface="標楷體"/>
                <a:ea typeface="標楷體"/>
                <a:cs typeface="標楷體"/>
                <a:sym typeface="標楷體"/>
              </a:rPr>
            </a:br>
            <a:r>
              <a:rPr sz="2800">
                <a:latin typeface="標楷體"/>
                <a:ea typeface="標楷體"/>
                <a:cs typeface="標楷體"/>
                <a:sym typeface="標楷體"/>
              </a:rPr>
              <a:t>經文：箴言</a:t>
            </a:r>
            <a:r>
              <a:rPr sz="2800"/>
              <a:t>30:7-9  / </a:t>
            </a:r>
            <a:r>
              <a:rPr sz="2800">
                <a:latin typeface="標楷體"/>
                <a:ea typeface="標楷體"/>
                <a:cs typeface="標楷體"/>
                <a:sym typeface="標楷體"/>
              </a:rPr>
              <a:t>提前</a:t>
            </a:r>
            <a:r>
              <a:rPr sz="2800"/>
              <a:t>6:8</a:t>
            </a:r>
          </a:p>
        </p:txBody>
      </p:sp>
      <p:sp>
        <p:nvSpPr>
          <p:cNvPr id="153" name="Shape 153"/>
          <p:cNvSpPr/>
          <p:nvPr/>
        </p:nvSpPr>
        <p:spPr>
          <a:xfrm>
            <a:off x="5435600" y="3933825"/>
            <a:ext cx="1728789" cy="612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400"/>
              </a:spcBef>
              <a:defRPr sz="4000">
                <a:solidFill>
                  <a:srgbClr val="00FFFF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r>
              <a:t>曾敬恩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1" animBg="1" advAuto="0"/>
      <p:bldP spid="153" grpId="2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死、活、家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idx="1"/>
          </p:nvPr>
        </p:nvSpPr>
        <p:spPr>
          <a:xfrm>
            <a:off x="467543" y="1600200"/>
            <a:ext cx="8229601" cy="44958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人若</a:t>
            </a:r>
            <a:r>
              <a:rPr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活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著，就需要有個</a:t>
            </a:r>
            <a:r>
              <a:rPr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家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！可</a:t>
            </a:r>
            <a:r>
              <a:t>--</a:t>
            </a:r>
            <a:r>
              <a:rPr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家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又在哪？</a:t>
            </a:r>
          </a:p>
          <a:p>
            <a:pPr>
              <a:defRPr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我們既已在地上的天家，且成為</a:t>
            </a:r>
            <a:r>
              <a:t>”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家人</a:t>
            </a:r>
            <a:r>
              <a:t>”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。我們對這個</a:t>
            </a:r>
            <a:r>
              <a:t>”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家</a:t>
            </a:r>
            <a:r>
              <a:t>”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就有責任！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請問</a:t>
            </a:r>
            <a:r>
              <a:t>”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家人對家的責任</a:t>
            </a:r>
            <a:r>
              <a:t>”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有那些？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請問</a:t>
            </a:r>
            <a:r>
              <a:t>”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對不認識回家路的家人</a:t>
            </a:r>
            <a:r>
              <a:t>”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該如何？</a:t>
            </a:r>
          </a:p>
          <a:p>
            <a:pPr>
              <a:defRPr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請問</a:t>
            </a:r>
            <a:r>
              <a:t>”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對不認識回天家路的家人</a:t>
            </a:r>
            <a:r>
              <a:t>”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該如何？</a:t>
            </a:r>
          </a:p>
          <a:p>
            <a:pPr>
              <a:defRPr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一但盡心也盡了在地上家的責任者，在世上及回到天家時，將會如何？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1" build="p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死、活、家</a:t>
            </a:r>
          </a:p>
        </p:txBody>
      </p:sp>
      <p:sp>
        <p:nvSpPr>
          <p:cNvPr id="180" name="Shape 18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人若</a:t>
            </a:r>
            <a:r>
              <a:rPr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活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著，就需要有個</a:t>
            </a:r>
            <a:r>
              <a:rPr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家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！可</a:t>
            </a:r>
            <a:r>
              <a:t>--</a:t>
            </a:r>
            <a:r>
              <a:rPr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家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又在哪？</a:t>
            </a:r>
          </a:p>
          <a:p>
            <a:pPr>
              <a:defRPr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萬軍之耶和華說：你們要將當納的十分之一，全然送入倉庫，使我家有糧。以此試試我，是否為你們打開天上的窗戶，傾福與你們，甚至無處可容。</a:t>
            </a:r>
            <a:r>
              <a:t>(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瑪拉基書</a:t>
            </a:r>
            <a:r>
              <a:t>3:11)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1" build="p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死、活、家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人若</a:t>
            </a:r>
            <a:r>
              <a:rPr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活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著，就需要有個</a:t>
            </a:r>
            <a:r>
              <a:rPr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家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！可</a:t>
            </a:r>
            <a:r>
              <a:t>--</a:t>
            </a:r>
            <a:r>
              <a:rPr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家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又在哪？</a:t>
            </a:r>
          </a:p>
          <a:p>
            <a:pPr>
              <a:defRPr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耶穌說：我實在告訴你們，人為我和福音撇下房屋、或是弟兄、姐妹、父母、兒女、田地。沒有不在今世得百倍的。就是房屋、弟兄、姐妹、母親、兒女、田地，並且鰾受逼迫，在來世必得永生。</a:t>
            </a:r>
            <a:r>
              <a:t>(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馬可</a:t>
            </a:r>
            <a:r>
              <a:t>10:29-30)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1" build="p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死、活、家</a:t>
            </a:r>
          </a:p>
        </p:txBody>
      </p:sp>
      <p:sp>
        <p:nvSpPr>
          <p:cNvPr id="186" name="Shape 18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標楷體"/>
                <a:ea typeface="標楷體"/>
                <a:cs typeface="標楷體"/>
                <a:sym typeface="標楷體"/>
              </a:rPr>
              <a:t>人若</a:t>
            </a:r>
            <a:r>
              <a:rPr dirty="0" err="1"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活</a:t>
            </a:r>
            <a:r>
              <a:rPr dirty="0" err="1">
                <a:latin typeface="標楷體"/>
                <a:ea typeface="標楷體"/>
                <a:cs typeface="標楷體"/>
                <a:sym typeface="標楷體"/>
              </a:rPr>
              <a:t>著，就需要有個</a:t>
            </a:r>
            <a:r>
              <a:rPr dirty="0" err="1"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家</a:t>
            </a:r>
            <a:r>
              <a:rPr dirty="0" err="1">
                <a:latin typeface="標楷體"/>
                <a:ea typeface="標楷體"/>
                <a:cs typeface="標楷體"/>
                <a:sym typeface="標楷體"/>
              </a:rPr>
              <a:t>！可</a:t>
            </a:r>
            <a:r>
              <a:rPr dirty="0"/>
              <a:t>--</a:t>
            </a:r>
            <a:r>
              <a:rPr dirty="0" err="1"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家</a:t>
            </a:r>
            <a:r>
              <a:rPr dirty="0" err="1">
                <a:latin typeface="標楷體"/>
                <a:ea typeface="標楷體"/>
                <a:cs typeface="標楷體"/>
                <a:sym typeface="標楷體"/>
              </a:rPr>
              <a:t>又在哪</a:t>
            </a:r>
            <a:r>
              <a:rPr dirty="0">
                <a:latin typeface="標楷體"/>
                <a:ea typeface="標楷體"/>
                <a:cs typeface="標楷體"/>
                <a:sym typeface="標楷體"/>
              </a:rPr>
              <a:t>？</a:t>
            </a:r>
          </a:p>
          <a:p>
            <a:pPr>
              <a:defRPr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標楷體"/>
                <a:ea typeface="標楷體"/>
                <a:cs typeface="標楷體"/>
                <a:sym typeface="標楷體"/>
              </a:rPr>
              <a:t>那美好的仗我已經打過了，當跑的路我已經跑盡了</a:t>
            </a:r>
            <a:r>
              <a:rPr dirty="0">
                <a:latin typeface="標楷體"/>
                <a:ea typeface="標楷體"/>
                <a:cs typeface="標楷體"/>
                <a:sym typeface="標楷體"/>
              </a:rPr>
              <a:t>， </a:t>
            </a:r>
            <a:r>
              <a:rPr dirty="0" err="1">
                <a:latin typeface="標楷體"/>
                <a:ea typeface="標楷體"/>
                <a:cs typeface="標楷體"/>
                <a:sym typeface="標楷體"/>
              </a:rPr>
              <a:t>所信的道我已經守住了</a:t>
            </a:r>
            <a:r>
              <a:rPr dirty="0">
                <a:latin typeface="標楷體"/>
                <a:ea typeface="標楷體"/>
                <a:cs typeface="標楷體"/>
                <a:sym typeface="標楷體"/>
              </a:rPr>
              <a:t>。</a:t>
            </a:r>
            <a:r>
              <a:rPr dirty="0"/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提後</a:t>
            </a:r>
            <a:r>
              <a:rPr dirty="0"/>
              <a:t>4:7)</a:t>
            </a:r>
          </a:p>
          <a:p>
            <a:pPr>
              <a:defRPr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標楷體"/>
                <a:ea typeface="標楷體"/>
                <a:cs typeface="標楷體"/>
                <a:sym typeface="標楷體"/>
              </a:rPr>
              <a:t>從此以後，有公義的冠冕為我存留，就是按著公義審判的主，到了那日要賜給我的。不但賜給我，也賜給凡愛慕祂顯現的人</a:t>
            </a:r>
            <a:r>
              <a:rPr dirty="0">
                <a:latin typeface="標楷體"/>
                <a:ea typeface="標楷體"/>
                <a:cs typeface="標楷體"/>
                <a:sym typeface="標楷體"/>
              </a:rPr>
              <a:t>。</a:t>
            </a:r>
            <a:r>
              <a:rPr dirty="0"/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提後</a:t>
            </a:r>
            <a:r>
              <a:rPr dirty="0"/>
              <a:t>4:8)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1" build="p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56360"/>
            <a:ext cx="9144000" cy="4145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501" y="908720"/>
            <a:ext cx="8960997" cy="5040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574" y="1080058"/>
            <a:ext cx="8980922" cy="4725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9257"/>
            <a:ext cx="9144000" cy="5139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7430"/>
            <a:ext cx="9144000" cy="6523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箴言</a:t>
            </a:r>
            <a:r>
              <a:t>30:7-9  / 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提前</a:t>
            </a:r>
            <a:r>
              <a:t>6:8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我求祢兩件事，在我未死之前，不要不賜給我。</a:t>
            </a:r>
            <a:r>
              <a:t>(30:7)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求祢使虛假與謊言遠離我，使我也不貧窮，也不富足，賜給我需用的飲食。</a:t>
            </a:r>
            <a:r>
              <a:t>(30:8)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恐怕我飽足，不認祢，說：耶和華是誰呢？又恐怕我貧窮就偷竊，以致褻瀆我神的名。</a:t>
            </a:r>
            <a:r>
              <a:t>(30:9)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有衣有食，就當知足。</a:t>
            </a:r>
            <a:r>
              <a:t>(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提前</a:t>
            </a:r>
            <a:r>
              <a:t>6:8)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1" build="p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7459" y="0"/>
            <a:ext cx="456908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551" y="0"/>
            <a:ext cx="3868343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6016" y="0"/>
            <a:ext cx="386834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95" y="0"/>
            <a:ext cx="913301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55" y="260647"/>
            <a:ext cx="9025291" cy="6336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73" y="836712"/>
            <a:ext cx="9016655" cy="5184577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2195735" y="1628799"/>
            <a:ext cx="3240361" cy="1296146"/>
          </a:xfrm>
          <a:prstGeom prst="ellipse">
            <a:avLst/>
          </a:prstGeom>
          <a:ln w="762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57" y="908720"/>
            <a:ext cx="9084086" cy="5040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593" y="404664"/>
            <a:ext cx="9048815" cy="60486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近網路見打油詩一首</a:t>
            </a:r>
          </a:p>
        </p:txBody>
      </p:sp>
      <p:sp>
        <p:nvSpPr>
          <p:cNvPr id="159" name="Shape 159"/>
          <p:cNvSpPr/>
          <p:nvPr/>
        </p:nvSpPr>
        <p:spPr>
          <a:xfrm>
            <a:off x="684212" y="1484312"/>
            <a:ext cx="7775576" cy="416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t>口袋裡沒</a:t>
            </a:r>
            <a:r>
              <a:rPr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錢</a:t>
            </a:r>
            <a:r>
              <a:t>，心裡也没錢的人，最瀟洒；</a:t>
            </a:r>
          </a:p>
          <a:p>
            <a:pPr>
              <a:defRPr sz="32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t>口袋裡沒</a:t>
            </a:r>
            <a:r>
              <a:rPr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錢</a:t>
            </a:r>
            <a:r>
              <a:t>，心裡却有錢的人，最痛苦；</a:t>
            </a:r>
          </a:p>
          <a:p>
            <a:pPr>
              <a:defRPr sz="32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t>口袋裡有</a:t>
            </a:r>
            <a:r>
              <a:rPr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錢</a:t>
            </a:r>
            <a:r>
              <a:t>，心裡也有錢的人，最煩惱；</a:t>
            </a:r>
          </a:p>
          <a:p>
            <a:pPr>
              <a:defRPr sz="32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t>口袋裡有</a:t>
            </a:r>
            <a:r>
              <a:rPr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錢</a:t>
            </a:r>
            <a:r>
              <a:t>，心裡卻沒錢的人，最幸福。</a:t>
            </a:r>
          </a:p>
          <a:p>
            <a:pPr>
              <a:defRPr sz="32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endParaRPr/>
          </a:p>
          <a:p>
            <a:pPr>
              <a:defRPr sz="3200"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t>倒是另一句話較得我心：</a:t>
            </a:r>
          </a:p>
          <a:p>
            <a:pPr>
              <a:defRPr sz="3200"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t>生</a:t>
            </a:r>
            <a:r>
              <a:rPr>
                <a:solidFill>
                  <a:srgbClr val="FFFFFF"/>
                </a:solidFill>
              </a:rPr>
              <a:t>容易；</a:t>
            </a:r>
            <a:r>
              <a:t>活</a:t>
            </a:r>
            <a:r>
              <a:rPr>
                <a:solidFill>
                  <a:srgbClr val="FFFFFF"/>
                </a:solidFill>
              </a:rPr>
              <a:t>容易：</a:t>
            </a:r>
          </a:p>
          <a:p>
            <a:pPr>
              <a:defRPr sz="32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pPr>
            <a:r>
              <a:t>生活</a:t>
            </a:r>
            <a:r>
              <a:rPr>
                <a:solidFill>
                  <a:srgbClr val="FFFFFF"/>
                </a:solidFill>
              </a:rPr>
              <a:t>不容易。</a:t>
            </a:r>
          </a:p>
          <a:p>
            <a:pPr>
              <a:defRPr sz="3200"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t>錢不是萬能；沒有錢萬萬不能！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1" build="p" bldLvl="5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295" y="0"/>
            <a:ext cx="858741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20.jpeg" descr="DSC08794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7450" y="1250950"/>
            <a:ext cx="7232650" cy="5424488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hape 229"/>
          <p:cNvSpPr>
            <a:spLocks noGrp="1"/>
          </p:cNvSpPr>
          <p:nvPr>
            <p:ph type="title"/>
          </p:nvPr>
        </p:nvSpPr>
        <p:spPr>
          <a:xfrm>
            <a:off x="1331912" y="228600"/>
            <a:ext cx="7507287" cy="1219200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t>2010,6,6 Back to Myanmar</a:t>
            </a:r>
            <a:r>
              <a:rPr>
                <a:latin typeface="新細明體"/>
                <a:ea typeface="新細明體"/>
                <a:cs typeface="新細明體"/>
                <a:sym typeface="新細明體"/>
              </a:rPr>
              <a:t>：</a:t>
            </a:r>
            <a:r>
              <a:rPr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神降甘霖</a:t>
            </a:r>
          </a:p>
        </p:txBody>
      </p:sp>
      <p:sp>
        <p:nvSpPr>
          <p:cNvPr id="230" name="Shape 230"/>
          <p:cNvSpPr/>
          <p:nvPr/>
        </p:nvSpPr>
        <p:spPr>
          <a:xfrm>
            <a:off x="1476375" y="5572125"/>
            <a:ext cx="6524625" cy="754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收割前尚需一陣大雨，果真神垂聽我的禱告：</a:t>
            </a:r>
          </a:p>
          <a:p>
            <a:pPr>
              <a:defRPr sz="24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r>
              <a:t>They need a big rain, God shown His Mercy</a:t>
            </a: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21.jpeg" descr="DSC08807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hape 233"/>
          <p:cNvSpPr/>
          <p:nvPr/>
        </p:nvSpPr>
        <p:spPr>
          <a:xfrm>
            <a:off x="611188" y="5661025"/>
            <a:ext cx="7777161" cy="854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一陣大雨加五個晴天，就可使穀粒飽滿、收割。</a:t>
            </a:r>
            <a:br>
              <a:rPr>
                <a:latin typeface="標楷體"/>
                <a:ea typeface="標楷體"/>
                <a:cs typeface="標楷體"/>
                <a:sym typeface="標楷體"/>
              </a:rPr>
            </a:br>
            <a:r>
              <a:t>After big rain need 5 sunny day then harvesting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age22.jpeg" descr="DSC092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23.jpeg" descr="DSC00579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/>
          <p:nvPr/>
        </p:nvSpPr>
        <p:spPr>
          <a:xfrm>
            <a:off x="539749" y="5732462"/>
            <a:ext cx="619284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t>下午1:38分烏雲開始密佈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24.jpeg" descr="DSC00590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238" y="169862"/>
            <a:ext cx="4251326" cy="318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25.jpeg" descr="DSC00593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3437" y="169862"/>
            <a:ext cx="4249738" cy="318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26.jpeg" descr="DSC00614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43437" y="3500437"/>
            <a:ext cx="4356101" cy="3267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27.jpeg" descr="DSC00597a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0650" y="3500437"/>
            <a:ext cx="4379913" cy="3286126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hape 244"/>
          <p:cNvSpPr/>
          <p:nvPr/>
        </p:nvSpPr>
        <p:spPr>
          <a:xfrm>
            <a:off x="468312" y="6021387"/>
            <a:ext cx="7775576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當天下午</a:t>
            </a:r>
            <a:r>
              <a:t>2:18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開始降下大雨，足有</a:t>
            </a:r>
            <a:r>
              <a:t>2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小時之久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media1.wm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25099" y="980728"/>
            <a:ext cx="8820044" cy="49685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46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29.jpeg" descr="s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825" y="0"/>
            <a:ext cx="8893175" cy="666908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827087" y="5229225"/>
            <a:ext cx="7489826" cy="904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20130128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前往</a:t>
            </a:r>
            <a:r>
              <a:t>Shyam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校長的故鄉路上拜訪他的</a:t>
            </a:r>
            <a:r>
              <a:t>Grandmother in law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30.jpeg" descr="s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663" y="260350"/>
            <a:ext cx="8448676" cy="6337300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/>
          <p:nvPr/>
        </p:nvSpPr>
        <p:spPr>
          <a:xfrm>
            <a:off x="900112" y="5445125"/>
            <a:ext cx="6624637" cy="866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自</a:t>
            </a:r>
            <a:r>
              <a:t>35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年前她就因為為要追求真理而住在這印度廟旁。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箴言作者所求那二件事？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我未</a:t>
            </a:r>
            <a:r>
              <a:rPr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rPr>
              <a:t>死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之前，一定要賜給的二件事。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一    求有尊嚴地</a:t>
            </a:r>
            <a:r>
              <a:rPr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rPr>
              <a:t>活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著：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求神使虛假與謊言遠離我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。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二    希望能養得起</a:t>
            </a:r>
            <a:r>
              <a:rPr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rPr>
              <a:t>家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：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使我也不貧窮，也不富足，賜給我需用的飲食。</a:t>
            </a:r>
            <a:r>
              <a:rPr>
                <a:solidFill>
                  <a:srgbClr val="FFFF00"/>
                </a:solidFill>
              </a:rPr>
              <a:t>(30:8)</a:t>
            </a:r>
          </a:p>
          <a:p>
            <a:pPr>
              <a:defRPr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恐怕我飽足，不認祢，說：耶和華是誰呢？又恐怕我貧窮就偷竊，以致褻瀆我神的名。</a:t>
            </a:r>
            <a:r>
              <a:t>(30:9)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1" build="p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31.jpeg" descr="s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912" y="333375"/>
            <a:ext cx="8258176" cy="6191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32.jpeg" descr="s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888" y="333375"/>
            <a:ext cx="8450262" cy="6335713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684212" y="5661025"/>
            <a:ext cx="7991476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住得相當簡陋，只是一個房間，由兩人共住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33.jpeg" descr="DSCN9391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538" y="381000"/>
            <a:ext cx="8385176" cy="6288088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4787900" y="5876925"/>
            <a:ext cx="3671888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左側這角算是廚房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age34.jpeg" descr="s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912" y="260350"/>
            <a:ext cx="8353426" cy="6264275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/>
        </p:nvSpPr>
        <p:spPr>
          <a:xfrm>
            <a:off x="1187450" y="765175"/>
            <a:ext cx="4968875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右側這角有二張雜亂的單人床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image35.jpeg" descr="s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663" y="333375"/>
            <a:ext cx="8353426" cy="6264275"/>
          </a:xfrm>
          <a:prstGeom prst="rect">
            <a:avLst/>
          </a:prstGeom>
          <a:ln w="28575">
            <a:solidFill>
              <a:schemeClr val="accent1"/>
            </a:solidFill>
            <a:miter/>
          </a:ln>
        </p:spPr>
      </p:pic>
      <p:sp>
        <p:nvSpPr>
          <p:cNvPr id="266" name="Shape 266"/>
          <p:cNvSpPr/>
          <p:nvPr/>
        </p:nvSpPr>
        <p:spPr>
          <a:xfrm>
            <a:off x="827087" y="5229225"/>
            <a:ext cx="6048376" cy="828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中間乃屬敬拜的空間，右邊擺著一顆已經乾掉的老椰子</a:t>
            </a: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age35.jpeg" descr="s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663" y="333375"/>
            <a:ext cx="8353426" cy="6264275"/>
          </a:xfrm>
          <a:prstGeom prst="rect">
            <a:avLst/>
          </a:prstGeom>
          <a:ln w="28575">
            <a:solidFill>
              <a:schemeClr val="accent1"/>
            </a:solidFill>
            <a:miter/>
          </a:ln>
        </p:spPr>
      </p:pic>
      <p:sp>
        <p:nvSpPr>
          <p:cNvPr id="269" name="Shape 269"/>
          <p:cNvSpPr/>
          <p:nvPr/>
        </p:nvSpPr>
        <p:spPr>
          <a:xfrm>
            <a:off x="827087" y="5229225"/>
            <a:ext cx="6048376" cy="828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中間乃屬敬拜的空間，右邊擺著一顆已經乾掉的老椰子</a:t>
            </a:r>
          </a:p>
        </p:txBody>
      </p:sp>
      <p:sp>
        <p:nvSpPr>
          <p:cNvPr id="270" name="Shape 270"/>
          <p:cNvSpPr/>
          <p:nvPr/>
        </p:nvSpPr>
        <p:spPr>
          <a:xfrm>
            <a:off x="5724128" y="3212975"/>
            <a:ext cx="1584177" cy="1368153"/>
          </a:xfrm>
          <a:prstGeom prst="ellipse">
            <a:avLst/>
          </a:prstGeom>
          <a:ln w="73025">
            <a:solidFill>
              <a:srgbClr val="FF3399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36.jpeg" descr="s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288" y="333375"/>
            <a:ext cx="8305801" cy="622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hape 273"/>
          <p:cNvSpPr/>
          <p:nvPr/>
        </p:nvSpPr>
        <p:spPr>
          <a:xfrm>
            <a:off x="900112" y="5373687"/>
            <a:ext cx="7343776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我逮著機會，就請教她：為什麼要供老椰子給神明？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37.jpeg" descr="s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663" y="260350"/>
            <a:ext cx="8448676" cy="633730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hape 276"/>
          <p:cNvSpPr/>
          <p:nvPr/>
        </p:nvSpPr>
        <p:spPr>
          <a:xfrm>
            <a:off x="755650" y="5445125"/>
            <a:ext cx="7416800" cy="866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果然她不知道，連曾是印度教徒的孫女婿也不知道。我就告訴她，世人都渴望罪得赦免</a:t>
            </a:r>
            <a:r>
              <a:t>….</a:t>
            </a: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1" y="80628"/>
            <a:ext cx="8784978" cy="6588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age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1" y="188639"/>
            <a:ext cx="8640962" cy="64807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死、活、家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死</a:t>
            </a:r>
            <a:r>
              <a:rPr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rPr>
              <a:t>是甚？怎麼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活</a:t>
            </a:r>
            <a:r>
              <a:rPr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rPr>
              <a:t>？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家</a:t>
            </a:r>
            <a:r>
              <a:rPr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rPr>
              <a:t>在哪？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古人說：置之</a:t>
            </a:r>
            <a:r>
              <a:rPr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死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地而後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生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。即出</a:t>
            </a:r>
            <a:r>
              <a:rPr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死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才能入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生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！聖經說：世人都犯了</a:t>
            </a:r>
            <a:r>
              <a:rPr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罪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，虧缺了神的榮耀。</a:t>
            </a:r>
            <a:r>
              <a:t>(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羅</a:t>
            </a:r>
            <a:r>
              <a:t>3:23) 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因為</a:t>
            </a:r>
            <a:r>
              <a:rPr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罪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的工價乃是</a:t>
            </a:r>
            <a:r>
              <a:rPr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死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，惟有神的恩賜，在我們的主基督耶穌裡，乃是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永生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。</a:t>
            </a:r>
            <a:r>
              <a:t>(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羅</a:t>
            </a:r>
            <a:r>
              <a:t>6:23)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如今那些在基督耶穌裡的，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就不定罪了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。</a:t>
            </a:r>
            <a:r>
              <a:t>(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羅</a:t>
            </a:r>
            <a:r>
              <a:t>8:1)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1" build="p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age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1" y="116632"/>
            <a:ext cx="8640962" cy="6480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age41.jpeg" descr="s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663" y="333375"/>
            <a:ext cx="8353426" cy="6264275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>
            <a:off x="900112" y="5589587"/>
            <a:ext cx="5903913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透過孫女婿的翻譯，帶領這位老姊妹作決志禱告。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age42.jpeg" descr="s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663" y="260350"/>
            <a:ext cx="8448676" cy="6337300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/>
          <p:cNvSpPr/>
          <p:nvPr/>
        </p:nvSpPr>
        <p:spPr>
          <a:xfrm>
            <a:off x="1042987" y="692150"/>
            <a:ext cx="6408738" cy="828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據在旁代禱的謝老師說，旁邊的這位老太太也跟著一起禱告，說：阿們。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image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415" y="141312"/>
            <a:ext cx="8704066" cy="6528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age44.jpeg" descr="DSC0207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Shape 293"/>
          <p:cNvSpPr/>
          <p:nvPr/>
        </p:nvSpPr>
        <p:spPr>
          <a:xfrm>
            <a:off x="395288" y="5373687"/>
            <a:ext cx="8280401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我告訴老太太的道理是：印度教徒與世人一樣，也常被罪所苦，如火燒頭；且心裡乾渴。所以，他們常在進廟敬拜神之前，先行告解及訴願</a:t>
            </a:r>
            <a:r>
              <a:t>…</a:t>
            </a: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age45.jpeg" descr="DSC0207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pe 296"/>
          <p:cNvSpPr/>
          <p:nvPr/>
        </p:nvSpPr>
        <p:spPr>
          <a:xfrm>
            <a:off x="4859337" y="3429620"/>
            <a:ext cx="792163" cy="1079501"/>
          </a:xfrm>
          <a:prstGeom prst="ellipse">
            <a:avLst/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327025" y="404812"/>
            <a:ext cx="1292225" cy="548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依例會帶一顆老椰子先到神面前，自稱：被罪所苦，心裡乾渴。罪惡感如火在頭上燒著。一如老椰子已被火燒著一般。</a:t>
            </a: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age46.jpeg" descr="DSC0207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hape 300"/>
          <p:cNvSpPr/>
          <p:nvPr/>
        </p:nvSpPr>
        <p:spPr>
          <a:xfrm>
            <a:off x="3492500" y="2565400"/>
            <a:ext cx="719139" cy="935038"/>
          </a:xfrm>
          <a:prstGeom prst="ellipse">
            <a:avLst/>
          </a:prstGeom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301" name="Shape 301"/>
          <p:cNvSpPr/>
          <p:nvPr/>
        </p:nvSpPr>
        <p:spPr>
          <a:xfrm>
            <a:off x="501650" y="692149"/>
            <a:ext cx="1046163" cy="340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可以看見老椰子的頭上纖維已經著了火。</a:t>
            </a:r>
          </a:p>
        </p:txBody>
      </p: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47.jpeg" descr="DSC0207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hape 304"/>
          <p:cNvSpPr/>
          <p:nvPr/>
        </p:nvSpPr>
        <p:spPr>
          <a:xfrm>
            <a:off x="1403350" y="404813"/>
            <a:ext cx="6769100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接著他帶著老椰子來到這個石板前，將之甩破稱代表自己的老我</a:t>
            </a:r>
            <a:r>
              <a:t>)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。裡面有甜水又有白椰子仁。代表他的問題，已得著解決！</a:t>
            </a:r>
          </a:p>
        </p:txBody>
      </p:sp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age48.jpeg" descr="DSC0207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49.jpeg" descr="DSC0207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Shape 308"/>
          <p:cNvSpPr/>
          <p:nvPr/>
        </p:nvSpPr>
        <p:spPr>
          <a:xfrm>
            <a:off x="900112" y="5589587"/>
            <a:ext cx="6696076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堆在一起的破椰子。</a:t>
            </a:r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image50.jpeg" descr="DSC0207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死、活、家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死</a:t>
            </a:r>
            <a:r>
              <a:rPr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rPr>
              <a:t>是甚？怎麼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活</a:t>
            </a:r>
            <a:r>
              <a:rPr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rPr>
              <a:t>？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家</a:t>
            </a:r>
            <a:r>
              <a:rPr>
                <a:solidFill>
                  <a:srgbClr val="FFFFFF"/>
                </a:solidFill>
                <a:latin typeface="標楷體"/>
                <a:ea typeface="標楷體"/>
                <a:cs typeface="標楷體"/>
                <a:sym typeface="標楷體"/>
              </a:rPr>
              <a:t>在哪？</a:t>
            </a:r>
          </a:p>
          <a:p>
            <a:pPr>
              <a:defRPr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我們若說自己無罪，便是自欺，真理不在我們裡面了。</a:t>
            </a:r>
            <a:r>
              <a:t>(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約壹</a:t>
            </a:r>
            <a:r>
              <a:t>1:8)</a:t>
            </a:r>
          </a:p>
          <a:p>
            <a:pPr>
              <a:defRPr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我們若認自己的罪，神是信實的，是公義的，必要赦免我們的罪，洗淨我們一切的不義。</a:t>
            </a:r>
            <a:r>
              <a:t>(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約壹</a:t>
            </a:r>
            <a:r>
              <a:t>1:9)</a:t>
            </a:r>
          </a:p>
          <a:p>
            <a:pPr>
              <a:defRPr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你若口裡認耶穌為主，心裡信神叫祂從死裡復活，就必得救。</a:t>
            </a:r>
            <a:r>
              <a:t>(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羅</a:t>
            </a:r>
            <a:r>
              <a:t>10:9) 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我們若是與基督同死，就信必與祂同活。</a:t>
            </a:r>
            <a:r>
              <a:t>(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羅</a:t>
            </a:r>
            <a:r>
              <a:t>6:8)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1" build="p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age51.jpeg" descr="s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850" y="350838"/>
            <a:ext cx="8351839" cy="6264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image52.jpeg" descr="s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663" y="260350"/>
            <a:ext cx="8448676" cy="6337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age53.jpeg" descr="s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825" y="188912"/>
            <a:ext cx="8642350" cy="6480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age54.jpeg" descr="s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850" y="296863"/>
            <a:ext cx="8424864" cy="6318251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/>
          <p:nvPr/>
        </p:nvSpPr>
        <p:spPr>
          <a:xfrm>
            <a:off x="755650" y="5084762"/>
            <a:ext cx="6480175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FFFF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黃昏前到達校長的家，也帶領他信印度教的父親決志信主。</a:t>
            </a:r>
          </a:p>
        </p:txBody>
      </p:sp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23" y="2073108"/>
            <a:ext cx="2825226" cy="4109419"/>
          </a:xfrm>
          <a:prstGeom prst="rect">
            <a:avLst/>
          </a:prstGeom>
        </p:spPr>
      </p:pic>
      <p:pic>
        <p:nvPicPr>
          <p:cNvPr id="321" name="image5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9274" y="-1181686"/>
            <a:ext cx="4755761" cy="8454683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hape 322"/>
          <p:cNvSpPr/>
          <p:nvPr/>
        </p:nvSpPr>
        <p:spPr>
          <a:xfrm>
            <a:off x="3820444" y="1858891"/>
            <a:ext cx="360041" cy="288033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2570B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Shape 323"/>
          <p:cNvSpPr/>
          <p:nvPr/>
        </p:nvSpPr>
        <p:spPr>
          <a:xfrm>
            <a:off x="4180485" y="3430670"/>
            <a:ext cx="360041" cy="288033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2570B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與基督徒談「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要 </a:t>
            </a:r>
            <a:r>
              <a:rPr>
                <a:solidFill>
                  <a:srgbClr val="FFFF00"/>
                </a:solidFill>
              </a:rPr>
              <a:t>(  )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 得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」字</a:t>
            </a:r>
          </a:p>
        </p:txBody>
      </p:sp>
      <p:sp>
        <p:nvSpPr>
          <p:cNvPr id="326" name="Shape 32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900"/>
              </a:spcBef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神的旨意－我們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要曉得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。</a:t>
            </a:r>
            <a:endParaRPr>
              <a:solidFill>
                <a:srgbClr val="FFFF00"/>
              </a:solidFill>
            </a:endParaRPr>
          </a:p>
          <a:p>
            <a:pPr>
              <a:spcBef>
                <a:spcPts val="900"/>
              </a:spcBef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今世為主受的苦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要忍得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。</a:t>
            </a:r>
            <a:endParaRPr>
              <a:solidFill>
                <a:srgbClr val="FFFF00"/>
              </a:solidFill>
            </a:endParaRPr>
          </a:p>
          <a:p>
            <a:pPr>
              <a:spcBef>
                <a:spcPts val="900"/>
              </a:spcBef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為叫人得福音的好處，別人的拒絕辱罵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要受得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。</a:t>
            </a:r>
            <a:endParaRPr>
              <a:solidFill>
                <a:srgbClr val="FFFF00"/>
              </a:solidFill>
            </a:endParaRPr>
          </a:p>
          <a:p>
            <a:pPr>
              <a:spcBef>
                <a:spcPts val="900"/>
              </a:spcBef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基督徒的生活與品格，在不信者的口中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要要得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1" build="p" animBg="1" advAuto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與基督徒談「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要 </a:t>
            </a:r>
            <a:r>
              <a:rPr>
                <a:solidFill>
                  <a:srgbClr val="FFFF00"/>
                </a:solidFill>
              </a:rPr>
              <a:t>(  )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 得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」字</a:t>
            </a:r>
          </a:p>
        </p:txBody>
      </p:sp>
      <p:sp>
        <p:nvSpPr>
          <p:cNvPr id="329" name="Shape 3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900"/>
              </a:spcBef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世俗串門閒語、紅包賄賂，聖徒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要免得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。</a:t>
            </a:r>
            <a:endParaRPr>
              <a:solidFill>
                <a:srgbClr val="FFFF00"/>
              </a:solidFill>
            </a:endParaRPr>
          </a:p>
          <a:p>
            <a:pPr>
              <a:spcBef>
                <a:spcPts val="900"/>
              </a:spcBef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神凡事都有祂的時候，時候未到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要等得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。</a:t>
            </a:r>
            <a:endParaRPr>
              <a:solidFill>
                <a:srgbClr val="FFFF00"/>
              </a:solidFill>
            </a:endParaRPr>
          </a:p>
          <a:p>
            <a:pPr>
              <a:spcBef>
                <a:spcPts val="900"/>
              </a:spcBef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基督信仰是日常生活的最高標準，屬靈長輩分享的真理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要信得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2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1" build="p" animBg="1" advAuto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與基督徒談「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要 </a:t>
            </a:r>
            <a:r>
              <a:rPr>
                <a:solidFill>
                  <a:srgbClr val="FFFF00"/>
                </a:solidFill>
              </a:rPr>
              <a:t>(  )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 得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」字</a:t>
            </a:r>
          </a:p>
        </p:txBody>
      </p:sp>
      <p:sp>
        <p:nvSpPr>
          <p:cNvPr id="332" name="Shape 33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900"/>
              </a:spcBef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聖經的教訓，句句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要守得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。</a:t>
            </a:r>
            <a:endParaRPr>
              <a:solidFill>
                <a:srgbClr val="FFFF00"/>
              </a:solidFill>
            </a:endParaRPr>
          </a:p>
          <a:p>
            <a:pPr>
              <a:spcBef>
                <a:spcPts val="900"/>
              </a:spcBef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為要領人歸主，再壞的罪人無論三教九流，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要交得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。</a:t>
            </a:r>
          </a:p>
          <a:p>
            <a:pPr>
              <a:spcBef>
                <a:spcPts val="900"/>
              </a:spcBef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神量給我們的杯，無論</a:t>
            </a:r>
            <a:r>
              <a:rPr>
                <a:solidFill>
                  <a:srgbClr val="00FFCC"/>
                </a:solidFill>
                <a:latin typeface="標楷體"/>
                <a:ea typeface="標楷體"/>
                <a:cs typeface="標楷體"/>
                <a:sym typeface="標楷體"/>
              </a:rPr>
              <a:t>酸甜苦辣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都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要喝得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、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吃得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1" build="p" animBg="1" advAuto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與基督徒談「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要 </a:t>
            </a:r>
            <a:r>
              <a:rPr>
                <a:solidFill>
                  <a:srgbClr val="FFFF00"/>
                </a:solidFill>
              </a:rPr>
              <a:t>(  )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 得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」字</a:t>
            </a:r>
          </a:p>
        </p:txBody>
      </p:sp>
      <p:sp>
        <p:nvSpPr>
          <p:cNvPr id="335" name="Shape 3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Bef>
                <a:spcPts val="900"/>
              </a:spcBef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標楷體"/>
                <a:ea typeface="標楷體"/>
                <a:cs typeface="標楷體"/>
                <a:sym typeface="標楷體"/>
              </a:rPr>
              <a:t>神要我們擺上的、付出的、放下的、饒恕的、奉獻的，都</a:t>
            </a:r>
            <a:r>
              <a:rPr dirty="0" err="1"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要捨得</a:t>
            </a:r>
            <a:r>
              <a:rPr dirty="0">
                <a:latin typeface="標楷體"/>
                <a:ea typeface="標楷體"/>
                <a:cs typeface="標楷體"/>
                <a:sym typeface="標楷體"/>
              </a:rPr>
              <a:t>。</a:t>
            </a:r>
            <a:r>
              <a:rPr sz="3200" dirty="0"/>
              <a:t> </a:t>
            </a:r>
            <a:endParaRPr dirty="0">
              <a:solidFill>
                <a:srgbClr val="FFFF00"/>
              </a:solidFill>
            </a:endParaRPr>
          </a:p>
          <a:p>
            <a:pPr>
              <a:spcBef>
                <a:spcPts val="900"/>
              </a:spcBef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標楷體"/>
                <a:ea typeface="標楷體"/>
                <a:cs typeface="標楷體"/>
                <a:sym typeface="標楷體"/>
              </a:rPr>
              <a:t>若有了這幾則心得，我相信在新的一年就不至於閒懶不結果子，就</a:t>
            </a:r>
            <a:r>
              <a:rPr dirty="0" err="1"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要得人如魚</a:t>
            </a:r>
            <a:r>
              <a:rPr dirty="0" err="1">
                <a:latin typeface="標楷體"/>
                <a:ea typeface="標楷體"/>
                <a:cs typeface="標楷體"/>
                <a:sym typeface="標楷體"/>
              </a:rPr>
              <a:t>了</a:t>
            </a:r>
            <a:r>
              <a:rPr dirty="0">
                <a:latin typeface="標楷體"/>
                <a:ea typeface="標楷體"/>
                <a:cs typeface="標楷體"/>
                <a:sym typeface="標楷體"/>
              </a:rPr>
              <a:t>。</a:t>
            </a:r>
          </a:p>
          <a:p>
            <a:pPr>
              <a:spcBef>
                <a:spcPts val="900"/>
              </a:spcBef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標楷體"/>
                <a:ea typeface="標楷體"/>
                <a:cs typeface="標楷體"/>
                <a:sym typeface="標楷體"/>
              </a:rPr>
              <a:t>不保證你</a:t>
            </a:r>
            <a:r>
              <a:rPr dirty="0"/>
              <a:t>300</a:t>
            </a:r>
            <a:r>
              <a:rPr dirty="0">
                <a:latin typeface="標楷體"/>
                <a:ea typeface="標楷體"/>
                <a:cs typeface="標楷體"/>
                <a:sym typeface="標楷體"/>
              </a:rPr>
              <a:t>年後，照片會掛在牆上，</a:t>
            </a:r>
            <a:r>
              <a:rPr dirty="0"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但你的名字一定在</a:t>
            </a:r>
            <a:r>
              <a:rPr dirty="0"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生命册</a:t>
            </a:r>
            <a:r>
              <a:rPr dirty="0"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上</a:t>
            </a:r>
            <a:r>
              <a:rPr dirty="0"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！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1" build="p" animBg="1" advAuto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基督徒的生活</a:t>
            </a:r>
            <a:r>
              <a:t>-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唯祂是靠</a:t>
            </a:r>
          </a:p>
        </p:txBody>
      </p:sp>
      <p:sp>
        <p:nvSpPr>
          <p:cNvPr id="338" name="Shape 3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1100"/>
              </a:spcBef>
              <a:buSzTx/>
              <a:buNone/>
              <a:defRPr sz="4800">
                <a:solidFill>
                  <a:srgbClr val="FF339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一切始自禱告！</a:t>
            </a:r>
          </a:p>
          <a:p>
            <a:pPr>
              <a:spcBef>
                <a:spcPts val="1100"/>
              </a:spcBef>
              <a:buSzTx/>
              <a:buNone/>
              <a:defRPr sz="4800">
                <a:solidFill>
                  <a:srgbClr val="FF339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力量來自禱告！</a:t>
            </a:r>
          </a:p>
          <a:p>
            <a:pPr>
              <a:spcBef>
                <a:spcPts val="1100"/>
              </a:spcBef>
              <a:buSzTx/>
              <a:buNone/>
              <a:defRPr sz="4800">
                <a:solidFill>
                  <a:srgbClr val="FF339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有禱告無所缺！</a:t>
            </a:r>
          </a:p>
          <a:p>
            <a:pPr>
              <a:spcBef>
                <a:spcPts val="1100"/>
              </a:spcBef>
              <a:buSzTx/>
              <a:buNone/>
              <a:defRPr sz="4800">
                <a:solidFill>
                  <a:srgbClr val="FF339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有禱告無所懼！</a:t>
            </a:r>
          </a:p>
          <a:p>
            <a:pPr>
              <a:spcBef>
                <a:spcPts val="1100"/>
              </a:spcBef>
              <a:buSzTx/>
              <a:buNone/>
              <a:defRPr sz="4800">
                <a:solidFill>
                  <a:srgbClr val="FF3399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有禱告主可靠！</a:t>
            </a:r>
            <a:r>
              <a:rPr sz="320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6" dur="2000" fill="hold"/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0" dur="2000" fill="hold"/>
                                        <p:tgtEl>
                                          <p:spTgt spid="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4" dur="2000" fill="hold"/>
                                        <p:tgtEl>
                                          <p:spTgt spid="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8" dur="2000" fill="hold"/>
                                        <p:tgtEl>
                                          <p:spTgt spid="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2" dur="2000" fill="hold"/>
                                        <p:tgtEl>
                                          <p:spTgt spid="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5" dur="2000" fill="hold"/>
                                        <p:tgtEl>
                                          <p:spTgt spid="3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3000"/>
                                        <p:tgtEl>
                                          <p:spTgt spid="3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3000"/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3000"/>
                                        <p:tgtEl>
                                          <p:spTgt spid="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3000"/>
                                        <p:tgtEl>
                                          <p:spTgt spid="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0"/>
                            </p:stCondLst>
                            <p:childTnLst>
                              <p:par>
                                <p:cTn id="43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3000"/>
                                        <p:tgtEl>
                                          <p:spTgt spid="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00"/>
                            </p:stCondLst>
                            <p:childTnLst>
                              <p:par>
                                <p:cTn id="47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3000"/>
                                        <p:tgtEl>
                                          <p:spTgt spid="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1" build="p" animBg="1" advAuto="0"/>
      <p:bldP spid="338" grpId="2" build="p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死、活、家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標楷體"/>
                <a:ea typeface="標楷體"/>
                <a:cs typeface="標楷體"/>
                <a:sym typeface="標楷體"/>
              </a:rPr>
              <a:t>人若</a:t>
            </a:r>
            <a:r>
              <a:rPr dirty="0" err="1"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活</a:t>
            </a:r>
            <a:r>
              <a:rPr dirty="0" err="1">
                <a:latin typeface="標楷體"/>
                <a:ea typeface="標楷體"/>
                <a:cs typeface="標楷體"/>
                <a:sym typeface="標楷體"/>
              </a:rPr>
              <a:t>著，就需要有個</a:t>
            </a:r>
            <a:r>
              <a:rPr dirty="0" err="1"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家</a:t>
            </a:r>
            <a:r>
              <a:rPr dirty="0" err="1">
                <a:latin typeface="標楷體"/>
                <a:ea typeface="標楷體"/>
                <a:cs typeface="標楷體"/>
                <a:sym typeface="標楷體"/>
              </a:rPr>
              <a:t>！可</a:t>
            </a:r>
            <a:r>
              <a:rPr dirty="0"/>
              <a:t>--</a:t>
            </a:r>
            <a:r>
              <a:rPr dirty="0" err="1"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家</a:t>
            </a:r>
            <a:r>
              <a:rPr dirty="0" err="1">
                <a:latin typeface="標楷體"/>
                <a:ea typeface="標楷體"/>
                <a:cs typeface="標楷體"/>
                <a:sym typeface="標楷體"/>
              </a:rPr>
              <a:t>又在哪</a:t>
            </a:r>
            <a:r>
              <a:rPr dirty="0">
                <a:latin typeface="標楷體"/>
                <a:ea typeface="標楷體"/>
                <a:cs typeface="標楷體"/>
                <a:sym typeface="標楷體"/>
              </a:rPr>
              <a:t>？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標楷體"/>
                <a:ea typeface="標楷體"/>
                <a:cs typeface="標楷體"/>
                <a:sym typeface="標楷體"/>
              </a:rPr>
              <a:t>有人有家卻歸不得，有人有家卻不想回家，有人有家卻怕回家，有人有家卻回不了家！即使回了家，未必是個溫暖的家，更不是永遠的家！</a:t>
            </a:r>
            <a:r>
              <a:rPr dirty="0"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永遠的家在那裡？</a:t>
            </a:r>
            <a:endParaRPr dirty="0">
              <a:solidFill>
                <a:srgbClr val="FFFF00"/>
              </a:solidFill>
            </a:endParaRPr>
          </a:p>
          <a:p>
            <a:pPr>
              <a:defRPr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標楷體"/>
                <a:ea typeface="標楷體"/>
                <a:cs typeface="標楷體"/>
                <a:sym typeface="標楷體"/>
              </a:rPr>
              <a:t>凡接待祂，就是信祂名的人，就賜他們權柄做神的兒女</a:t>
            </a:r>
            <a:r>
              <a:rPr dirty="0">
                <a:latin typeface="標楷體"/>
                <a:ea typeface="標楷體"/>
                <a:cs typeface="標楷體"/>
                <a:sym typeface="標楷體"/>
              </a:rPr>
              <a:t>。</a:t>
            </a:r>
            <a:r>
              <a:rPr dirty="0"/>
              <a:t>(</a:t>
            </a:r>
            <a:r>
              <a:rPr dirty="0">
                <a:latin typeface="標楷體"/>
                <a:ea typeface="標楷體"/>
                <a:cs typeface="標楷體"/>
                <a:sym typeface="標楷體"/>
              </a:rPr>
              <a:t>約</a:t>
            </a:r>
            <a:r>
              <a:rPr dirty="0"/>
              <a:t>1:12)</a:t>
            </a:r>
          </a:p>
          <a:p>
            <a:pPr>
              <a:defRPr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標楷體"/>
                <a:ea typeface="標楷體"/>
                <a:cs typeface="標楷體"/>
                <a:sym typeface="標楷體"/>
              </a:rPr>
              <a:t>這樣你們不再做外人與客旅，是與聖徒同國，是神家裡的人了</a:t>
            </a:r>
            <a:r>
              <a:rPr dirty="0">
                <a:latin typeface="標楷體"/>
                <a:ea typeface="標楷體"/>
                <a:cs typeface="標楷體"/>
                <a:sym typeface="標楷體"/>
              </a:rPr>
              <a:t>。</a:t>
            </a:r>
            <a:r>
              <a:rPr dirty="0"/>
              <a:t>(</a:t>
            </a:r>
            <a:r>
              <a:rPr dirty="0">
                <a:latin typeface="標楷體"/>
                <a:ea typeface="標楷體"/>
                <a:cs typeface="標楷體"/>
                <a:sym typeface="標楷體"/>
              </a:rPr>
              <a:t>弗</a:t>
            </a:r>
            <a:r>
              <a:rPr dirty="0"/>
              <a:t>2:19)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死、活、家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人若</a:t>
            </a:r>
            <a:r>
              <a:rPr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活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著，就需要有個</a:t>
            </a:r>
            <a:r>
              <a:rPr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家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！可</a:t>
            </a:r>
            <a:r>
              <a:t>--</a:t>
            </a:r>
            <a:r>
              <a:rPr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家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又在哪？</a:t>
            </a:r>
          </a:p>
          <a:p>
            <a:pPr>
              <a:defRPr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我們卻是天上的國民，並且等候救主，就是主耶穌基督從天上降臨。祂要按著那能叫萬有歸服自己的大能，將我們這卑賤的身體改變形狀，和祂自己榮耀的身體相似。</a:t>
            </a:r>
            <a:r>
              <a:t>(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腓</a:t>
            </a:r>
            <a:r>
              <a:t>3:20-21)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因為信耶穌，不僅有了天上永恆的家。地上的教會就成了地上的</a:t>
            </a:r>
            <a:r>
              <a:t>”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天家</a:t>
            </a:r>
            <a:r>
              <a:t>”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。所以回天家前，就努力執行</a:t>
            </a:r>
            <a:r>
              <a:t>”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大使命</a:t>
            </a:r>
            <a:r>
              <a:t>”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。</a:t>
            </a:r>
            <a:r>
              <a:t> </a:t>
            </a:r>
            <a:r>
              <a:rPr>
                <a:solidFill>
                  <a:srgbClr val="FFFF00"/>
                </a:solidFill>
              </a:rPr>
              <a:t>(</a:t>
            </a:r>
            <a:r>
              <a: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rPr>
              <a:t>太</a:t>
            </a:r>
            <a:r>
              <a:rPr>
                <a:solidFill>
                  <a:srgbClr val="FFFF00"/>
                </a:solidFill>
              </a:rPr>
              <a:t>28:18-20)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1" build="p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  <a:latin typeface="標楷體"/>
                <a:ea typeface="標楷體"/>
                <a:cs typeface="標楷體"/>
                <a:sym typeface="標楷體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標楷體"/>
                <a:ea typeface="標楷體"/>
                <a:cs typeface="標楷體"/>
                <a:sym typeface="標楷體"/>
              </a:rPr>
              <a:t>死、活、家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標楷體"/>
                <a:ea typeface="標楷體"/>
                <a:cs typeface="標楷體"/>
                <a:sym typeface="標楷體"/>
              </a:rPr>
              <a:t>人若</a:t>
            </a:r>
            <a:r>
              <a:rPr dirty="0" err="1"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活</a:t>
            </a:r>
            <a:r>
              <a:rPr dirty="0" err="1">
                <a:latin typeface="標楷體"/>
                <a:ea typeface="標楷體"/>
                <a:cs typeface="標楷體"/>
                <a:sym typeface="標楷體"/>
              </a:rPr>
              <a:t>著，就需要有個</a:t>
            </a:r>
            <a:r>
              <a:rPr dirty="0" err="1"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家</a:t>
            </a:r>
            <a:r>
              <a:rPr dirty="0" err="1">
                <a:latin typeface="標楷體"/>
                <a:ea typeface="標楷體"/>
                <a:cs typeface="標楷體"/>
                <a:sym typeface="標楷體"/>
              </a:rPr>
              <a:t>！可</a:t>
            </a:r>
            <a:r>
              <a:rPr dirty="0"/>
              <a:t>--</a:t>
            </a:r>
            <a:r>
              <a:rPr dirty="0" err="1">
                <a:solidFill>
                  <a:srgbClr val="FF0000"/>
                </a:solidFill>
                <a:latin typeface="標楷體"/>
                <a:ea typeface="標楷體"/>
                <a:cs typeface="標楷體"/>
                <a:sym typeface="標楷體"/>
              </a:rPr>
              <a:t>家</a:t>
            </a:r>
            <a:r>
              <a:rPr dirty="0" err="1">
                <a:latin typeface="標楷體"/>
                <a:ea typeface="標楷體"/>
                <a:cs typeface="標楷體"/>
                <a:sym typeface="標楷體"/>
              </a:rPr>
              <a:t>又在哪</a:t>
            </a:r>
            <a:r>
              <a:rPr dirty="0">
                <a:latin typeface="標楷體"/>
                <a:ea typeface="標楷體"/>
                <a:cs typeface="標楷體"/>
                <a:sym typeface="標楷體"/>
              </a:rPr>
              <a:t>？</a:t>
            </a:r>
          </a:p>
          <a:p>
            <a:pPr>
              <a:defRPr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“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你們心裡不要憂愁，你們信神也當信我。在我父家裡，有許多住處。若是沒有，我就早已告訴你們了。我去原是為你們預備地方去。我若去為你們預備了地方，就必在來接你們到我那裡去。我在那裡，較你們也在那裡。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  <a:cs typeface="標楷體"/>
                <a:sym typeface="標楷體"/>
              </a:rPr>
              <a:t>。</a:t>
            </a:r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dirty="0">
                <a:solidFill>
                  <a:srgbClr val="FFFF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FFFF00"/>
                </a:solidFill>
                <a:latin typeface="Calibri" panose="020F0502020204030204" pitchFamily="34" charset="0"/>
                <a:ea typeface="標楷體" panose="03000509000000000000" pitchFamily="65" charset="-120"/>
                <a:sym typeface="標楷體"/>
              </a:rPr>
              <a:t>約</a:t>
            </a:r>
            <a:r>
              <a:rPr lang="en-US" altLang="zh-TW" dirty="0">
                <a:solidFill>
                  <a:srgbClr val="FFFF00"/>
                </a:solidFill>
                <a:latin typeface="Calibri" panose="020F0502020204030204" pitchFamily="34" charset="0"/>
                <a:ea typeface="標楷體" panose="03000509000000000000" pitchFamily="65" charset="-120"/>
                <a:sym typeface="標楷體"/>
              </a:rPr>
              <a:t>14</a:t>
            </a:r>
            <a:r>
              <a:rPr dirty="0">
                <a:solidFill>
                  <a:srgbClr val="FFFF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:1-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3</a:t>
            </a:r>
            <a:r>
              <a:rPr dirty="0">
                <a:solidFill>
                  <a:srgbClr val="FFFF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2309317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build="p" animBg="1" advAuto="0"/>
    </p:bldLst>
  </p:timing>
</p:sld>
</file>

<file path=ppt/theme/theme1.xml><?xml version="1.0" encoding="utf-8"?>
<a:theme xmlns:a="http://schemas.openxmlformats.org/drawingml/2006/main" name="Mountain Top">
  <a:themeElements>
    <a:clrScheme name="Mountain Top">
      <a:dk1>
        <a:srgbClr val="463416"/>
      </a:dk1>
      <a:lt1>
        <a:srgbClr val="303846"/>
      </a:lt1>
      <a:dk2>
        <a:srgbClr val="A7A7A7"/>
      </a:dk2>
      <a:lt2>
        <a:srgbClr val="535353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00FF"/>
      </a:hlink>
      <a:folHlink>
        <a:srgbClr val="FF00FF"/>
      </a:folHlink>
    </a:clrScheme>
    <a:fontScheme name="Mountain Top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ountain Top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63416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63416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untain Top">
  <a:themeElements>
    <a:clrScheme name="Mountain Top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00FF"/>
      </a:hlink>
      <a:folHlink>
        <a:srgbClr val="FF00FF"/>
      </a:folHlink>
    </a:clrScheme>
    <a:fontScheme name="Mountain Top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ountain Top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63416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63416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816</Words>
  <Application>Microsoft Office PowerPoint</Application>
  <PresentationFormat>如螢幕大小 (4:3)</PresentationFormat>
  <Paragraphs>107</Paragraphs>
  <Slides>69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69</vt:i4>
      </vt:variant>
    </vt:vector>
  </HeadingPairs>
  <TitlesOfParts>
    <vt:vector size="74" baseType="lpstr">
      <vt:lpstr>新細明體</vt:lpstr>
      <vt:lpstr>標楷體</vt:lpstr>
      <vt:lpstr>Arial</vt:lpstr>
      <vt:lpstr>Calibri</vt:lpstr>
      <vt:lpstr>Mountain Top</vt:lpstr>
      <vt:lpstr>我求祢兩件事 經文：箴言30:7-9  / 提前6:8</vt:lpstr>
      <vt:lpstr>箴言30:7-9  / 提前6:8</vt:lpstr>
      <vt:lpstr>近網路見打油詩一首</vt:lpstr>
      <vt:lpstr>箴言作者所求那二件事？</vt:lpstr>
      <vt:lpstr>死、活、家</vt:lpstr>
      <vt:lpstr>死、活、家</vt:lpstr>
      <vt:lpstr>死、活、家</vt:lpstr>
      <vt:lpstr>死、活、家</vt:lpstr>
      <vt:lpstr>死、活、家</vt:lpstr>
      <vt:lpstr>死、活、家</vt:lpstr>
      <vt:lpstr>死、活、家</vt:lpstr>
      <vt:lpstr>死、活、家</vt:lpstr>
      <vt:lpstr>死、活、家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2010,6,6 Back to Myanmar：神降甘霖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與基督徒談「要 (  ) 得」字</vt:lpstr>
      <vt:lpstr>與基督徒談「要 (  ) 得」字</vt:lpstr>
      <vt:lpstr>與基督徒談「要 (  ) 得」字</vt:lpstr>
      <vt:lpstr>與基督徒談「要 (  ) 得」字</vt:lpstr>
      <vt:lpstr>基督徒的生活-唯祂是靠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我求祢兩件事 經文：箴言30:7-9  / 提前6:8</dc:title>
  <dc:creator>曾敬恩</dc:creator>
  <cp:lastModifiedBy>曾敬恩</cp:lastModifiedBy>
  <cp:revision>7</cp:revision>
  <dcterms:modified xsi:type="dcterms:W3CDTF">2016-09-06T07:57:08Z</dcterms:modified>
</cp:coreProperties>
</file>