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7" r:id="rId3"/>
    <p:sldId id="603" r:id="rId4"/>
    <p:sldId id="511" r:id="rId5"/>
    <p:sldId id="643" r:id="rId6"/>
    <p:sldId id="646" r:id="rId7"/>
    <p:sldId id="647" r:id="rId8"/>
    <p:sldId id="648" r:id="rId9"/>
    <p:sldId id="649" r:id="rId10"/>
    <p:sldId id="578" r:id="rId11"/>
    <p:sldId id="617" r:id="rId12"/>
    <p:sldId id="650" r:id="rId13"/>
    <p:sldId id="584" r:id="rId14"/>
    <p:sldId id="625" r:id="rId15"/>
    <p:sldId id="651" r:id="rId16"/>
    <p:sldId id="633" r:id="rId17"/>
    <p:sldId id="637" r:id="rId18"/>
    <p:sldId id="638" r:id="rId19"/>
    <p:sldId id="618" r:id="rId20"/>
    <p:sldId id="620" r:id="rId21"/>
    <p:sldId id="621" r:id="rId22"/>
    <p:sldId id="636" r:id="rId23"/>
    <p:sldId id="614" r:id="rId24"/>
    <p:sldId id="615" r:id="rId25"/>
    <p:sldId id="587" r:id="rId26"/>
    <p:sldId id="588" r:id="rId27"/>
    <p:sldId id="589" r:id="rId28"/>
    <p:sldId id="590" r:id="rId29"/>
    <p:sldId id="593" r:id="rId30"/>
    <p:sldId id="630" r:id="rId31"/>
    <p:sldId id="613" r:id="rId32"/>
    <p:sldId id="596" r:id="rId33"/>
    <p:sldId id="598" r:id="rId34"/>
    <p:sldId id="600" r:id="rId35"/>
    <p:sldId id="602" r:id="rId36"/>
    <p:sldId id="607" r:id="rId37"/>
    <p:sldId id="605" r:id="rId38"/>
    <p:sldId id="640" r:id="rId39"/>
    <p:sldId id="606" r:id="rId40"/>
    <p:sldId id="632" r:id="rId41"/>
    <p:sldId id="641" r:id="rId42"/>
  </p:sldIdLst>
  <p:sldSz cx="9144000" cy="6858000" type="screen4x3"/>
  <p:notesSz cx="9947275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CC00"/>
    <a:srgbClr val="000000"/>
    <a:srgbClr val="003366"/>
    <a:srgbClr val="990000"/>
    <a:srgbClr val="7F7649"/>
    <a:srgbClr val="8B8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60"/>
  </p:normalViewPr>
  <p:slideViewPr>
    <p:cSldViewPr>
      <p:cViewPr>
        <p:scale>
          <a:sx n="83" d="100"/>
          <a:sy n="83" d="100"/>
        </p:scale>
        <p:origin x="-147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114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3BFBB-9D19-4F7F-A6C9-A132F822B8A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6C73C20-6535-421A-A63B-C4813294CA42}">
      <dgm:prSet phldrT="[文字]" custT="1"/>
      <dgm:spPr/>
      <dgm:t>
        <a:bodyPr/>
        <a:lstStyle/>
        <a:p>
          <a:r>
            <a:rPr lang="zh-TW" altLang="en-US" sz="3200" dirty="0" smtClean="0"/>
            <a:t>態度</a:t>
          </a:r>
          <a:endParaRPr lang="zh-TW" altLang="en-US" sz="3200" dirty="0"/>
        </a:p>
      </dgm:t>
    </dgm:pt>
    <dgm:pt modelId="{05713769-6B60-4769-890F-9C725C29C1A7}" type="parTrans" cxnId="{3BBA31BD-5573-44D5-A650-8BE1F3E80CDC}">
      <dgm:prSet/>
      <dgm:spPr/>
      <dgm:t>
        <a:bodyPr/>
        <a:lstStyle/>
        <a:p>
          <a:endParaRPr lang="zh-TW" altLang="en-US" sz="3200"/>
        </a:p>
      </dgm:t>
    </dgm:pt>
    <dgm:pt modelId="{4FF1549B-B321-4085-B68A-FE2F77E2AEB1}" type="sibTrans" cxnId="{3BBA31BD-5573-44D5-A650-8BE1F3E80CDC}">
      <dgm:prSet/>
      <dgm:spPr/>
      <dgm:t>
        <a:bodyPr/>
        <a:lstStyle/>
        <a:p>
          <a:endParaRPr lang="zh-TW" altLang="en-US" sz="3200"/>
        </a:p>
      </dgm:t>
    </dgm:pt>
    <dgm:pt modelId="{F7AB112B-F894-4FB9-BE86-69AA945FC30F}">
      <dgm:prSet phldrT="[文字]" custT="1"/>
      <dgm:spPr/>
      <dgm:t>
        <a:bodyPr/>
        <a:lstStyle/>
        <a:p>
          <a:r>
            <a:rPr lang="zh-TW" altLang="en-US" sz="3200" dirty="0" smtClean="0"/>
            <a:t>方法</a:t>
          </a:r>
          <a:endParaRPr lang="zh-TW" altLang="en-US" sz="3200" dirty="0"/>
        </a:p>
      </dgm:t>
    </dgm:pt>
    <dgm:pt modelId="{3DC4505A-E81D-498C-83B5-8FB3B9CB1A72}" type="parTrans" cxnId="{0916667F-4BDE-4D06-B2C5-5771693EC1A4}">
      <dgm:prSet/>
      <dgm:spPr/>
      <dgm:t>
        <a:bodyPr/>
        <a:lstStyle/>
        <a:p>
          <a:endParaRPr lang="zh-TW" altLang="en-US" sz="3200"/>
        </a:p>
      </dgm:t>
    </dgm:pt>
    <dgm:pt modelId="{838DC484-BC0D-45BB-B9A6-226FC0FE5D57}" type="sibTrans" cxnId="{0916667F-4BDE-4D06-B2C5-5771693EC1A4}">
      <dgm:prSet/>
      <dgm:spPr/>
      <dgm:t>
        <a:bodyPr/>
        <a:lstStyle/>
        <a:p>
          <a:endParaRPr lang="zh-TW" altLang="en-US" sz="3200"/>
        </a:p>
      </dgm:t>
    </dgm:pt>
    <dgm:pt modelId="{73FF3833-CAA7-43A8-A17F-066D1FB0AFF6}">
      <dgm:prSet phldrT="[文字]" custT="1"/>
      <dgm:spPr/>
      <dgm:t>
        <a:bodyPr/>
        <a:lstStyle/>
        <a:p>
          <a:r>
            <a:rPr lang="zh-TW" altLang="en-US" sz="3200" dirty="0" smtClean="0"/>
            <a:t>祝福</a:t>
          </a:r>
          <a:endParaRPr lang="zh-TW" altLang="en-US" sz="3200" dirty="0"/>
        </a:p>
      </dgm:t>
    </dgm:pt>
    <dgm:pt modelId="{07E861A9-B03C-452C-A180-63B21434AB01}" type="parTrans" cxnId="{465022DF-AB1F-4548-8A97-6D6FB449042B}">
      <dgm:prSet/>
      <dgm:spPr/>
      <dgm:t>
        <a:bodyPr/>
        <a:lstStyle/>
        <a:p>
          <a:endParaRPr lang="zh-TW" altLang="en-US" sz="3200"/>
        </a:p>
      </dgm:t>
    </dgm:pt>
    <dgm:pt modelId="{58777488-1216-4AF0-8038-32C749555C2B}" type="sibTrans" cxnId="{465022DF-AB1F-4548-8A97-6D6FB449042B}">
      <dgm:prSet/>
      <dgm:spPr/>
      <dgm:t>
        <a:bodyPr/>
        <a:lstStyle/>
        <a:p>
          <a:endParaRPr lang="zh-TW" altLang="en-US" sz="3200"/>
        </a:p>
      </dgm:t>
    </dgm:pt>
    <dgm:pt modelId="{07EEB6ED-9EBC-4C79-B7CB-045D63F0B36A}" type="pres">
      <dgm:prSet presAssocID="{96B3BFBB-9D19-4F7F-A6C9-A132F822B8A4}" presName="Name0" presStyleCnt="0">
        <dgm:presLayoutVars>
          <dgm:dir/>
          <dgm:animLvl val="lvl"/>
          <dgm:resizeHandles val="exact"/>
        </dgm:presLayoutVars>
      </dgm:prSet>
      <dgm:spPr/>
    </dgm:pt>
    <dgm:pt modelId="{3C05A9E4-BCEB-4FF8-8024-021DEBC214CA}" type="pres">
      <dgm:prSet presAssocID="{86C73C20-6535-421A-A63B-C4813294CA4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AC63C0-96FB-4235-B8B9-BD7828ACD2D0}" type="pres">
      <dgm:prSet presAssocID="{4FF1549B-B321-4085-B68A-FE2F77E2AEB1}" presName="parTxOnlySpace" presStyleCnt="0"/>
      <dgm:spPr/>
    </dgm:pt>
    <dgm:pt modelId="{3B1BFADD-E170-4742-9C2E-DD3B507FD729}" type="pres">
      <dgm:prSet presAssocID="{F7AB112B-F894-4FB9-BE86-69AA945FC3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F24C90-BEB2-439B-8212-0B4DAE983742}" type="pres">
      <dgm:prSet presAssocID="{838DC484-BC0D-45BB-B9A6-226FC0FE5D57}" presName="parTxOnlySpace" presStyleCnt="0"/>
      <dgm:spPr/>
    </dgm:pt>
    <dgm:pt modelId="{068BE01F-24CD-4F6F-BDE2-5D0336F06DFE}" type="pres">
      <dgm:prSet presAssocID="{73FF3833-CAA7-43A8-A17F-066D1FB0AFF6}" presName="parTxOnly" presStyleLbl="node1" presStyleIdx="2" presStyleCnt="3" custLinFactNeighborX="-13748" custLinFactNeighborY="-1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5022DF-AB1F-4548-8A97-6D6FB449042B}" srcId="{96B3BFBB-9D19-4F7F-A6C9-A132F822B8A4}" destId="{73FF3833-CAA7-43A8-A17F-066D1FB0AFF6}" srcOrd="2" destOrd="0" parTransId="{07E861A9-B03C-452C-A180-63B21434AB01}" sibTransId="{58777488-1216-4AF0-8038-32C749555C2B}"/>
    <dgm:cxn modelId="{32F8B079-8D36-4E96-854F-53B92347C20C}" type="presOf" srcId="{96B3BFBB-9D19-4F7F-A6C9-A132F822B8A4}" destId="{07EEB6ED-9EBC-4C79-B7CB-045D63F0B36A}" srcOrd="0" destOrd="0" presId="urn:microsoft.com/office/officeart/2005/8/layout/chevron1"/>
    <dgm:cxn modelId="{68808A18-DC44-4EAF-87A6-F57E527AD3FB}" type="presOf" srcId="{73FF3833-CAA7-43A8-A17F-066D1FB0AFF6}" destId="{068BE01F-24CD-4F6F-BDE2-5D0336F06DFE}" srcOrd="0" destOrd="0" presId="urn:microsoft.com/office/officeart/2005/8/layout/chevron1"/>
    <dgm:cxn modelId="{3BBA31BD-5573-44D5-A650-8BE1F3E80CDC}" srcId="{96B3BFBB-9D19-4F7F-A6C9-A132F822B8A4}" destId="{86C73C20-6535-421A-A63B-C4813294CA42}" srcOrd="0" destOrd="0" parTransId="{05713769-6B60-4769-890F-9C725C29C1A7}" sibTransId="{4FF1549B-B321-4085-B68A-FE2F77E2AEB1}"/>
    <dgm:cxn modelId="{3084E0E5-F796-4B4E-B49F-70D197F0DBD9}" type="presOf" srcId="{F7AB112B-F894-4FB9-BE86-69AA945FC30F}" destId="{3B1BFADD-E170-4742-9C2E-DD3B507FD729}" srcOrd="0" destOrd="0" presId="urn:microsoft.com/office/officeart/2005/8/layout/chevron1"/>
    <dgm:cxn modelId="{28F946F7-9211-4E60-8C09-A7DD46DE095B}" type="presOf" srcId="{86C73C20-6535-421A-A63B-C4813294CA42}" destId="{3C05A9E4-BCEB-4FF8-8024-021DEBC214CA}" srcOrd="0" destOrd="0" presId="urn:microsoft.com/office/officeart/2005/8/layout/chevron1"/>
    <dgm:cxn modelId="{0916667F-4BDE-4D06-B2C5-5771693EC1A4}" srcId="{96B3BFBB-9D19-4F7F-A6C9-A132F822B8A4}" destId="{F7AB112B-F894-4FB9-BE86-69AA945FC30F}" srcOrd="1" destOrd="0" parTransId="{3DC4505A-E81D-498C-83B5-8FB3B9CB1A72}" sibTransId="{838DC484-BC0D-45BB-B9A6-226FC0FE5D57}"/>
    <dgm:cxn modelId="{C433CE0E-130C-4747-96EB-C5CC9E634164}" type="presParOf" srcId="{07EEB6ED-9EBC-4C79-B7CB-045D63F0B36A}" destId="{3C05A9E4-BCEB-4FF8-8024-021DEBC214CA}" srcOrd="0" destOrd="0" presId="urn:microsoft.com/office/officeart/2005/8/layout/chevron1"/>
    <dgm:cxn modelId="{F5F38056-A4ED-47B5-9F15-CB7B229FEA22}" type="presParOf" srcId="{07EEB6ED-9EBC-4C79-B7CB-045D63F0B36A}" destId="{20AC63C0-96FB-4235-B8B9-BD7828ACD2D0}" srcOrd="1" destOrd="0" presId="urn:microsoft.com/office/officeart/2005/8/layout/chevron1"/>
    <dgm:cxn modelId="{A297B8BF-4042-49D2-814C-7065E80B0CAB}" type="presParOf" srcId="{07EEB6ED-9EBC-4C79-B7CB-045D63F0B36A}" destId="{3B1BFADD-E170-4742-9C2E-DD3B507FD729}" srcOrd="2" destOrd="0" presId="urn:microsoft.com/office/officeart/2005/8/layout/chevron1"/>
    <dgm:cxn modelId="{E03F5ADE-9569-4ABB-84FA-1A3B97E34319}" type="presParOf" srcId="{07EEB6ED-9EBC-4C79-B7CB-045D63F0B36A}" destId="{0FF24C90-BEB2-439B-8212-0B4DAE983742}" srcOrd="3" destOrd="0" presId="urn:microsoft.com/office/officeart/2005/8/layout/chevron1"/>
    <dgm:cxn modelId="{3FC4E9D2-4280-4C2F-89EC-35A00A0E9354}" type="presParOf" srcId="{07EEB6ED-9EBC-4C79-B7CB-045D63F0B36A}" destId="{068BE01F-24CD-4F6F-BDE2-5D0336F06DF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E6662-8FE9-4B83-AEFC-F17AEBC5962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11DCFF-E731-435E-8733-0D331AF81AFC}">
      <dgm:prSet phldrT="[文字]"/>
      <dgm:spPr/>
      <dgm:t>
        <a:bodyPr/>
        <a:lstStyle/>
        <a:p>
          <a:r>
            <a:rPr lang="zh-TW" altLang="en-US" dirty="0" smtClean="0"/>
            <a:t>老闆</a:t>
          </a:r>
          <a:endParaRPr lang="zh-TW" altLang="en-US" dirty="0"/>
        </a:p>
      </dgm:t>
    </dgm:pt>
    <dgm:pt modelId="{51C1A15A-0FE3-49B2-8143-A1C0136EA7BA}" type="parTrans" cxnId="{5E0A50A3-796A-453D-89CC-62609CA07452}">
      <dgm:prSet/>
      <dgm:spPr/>
      <dgm:t>
        <a:bodyPr/>
        <a:lstStyle/>
        <a:p>
          <a:endParaRPr lang="zh-TW" altLang="en-US"/>
        </a:p>
      </dgm:t>
    </dgm:pt>
    <dgm:pt modelId="{CD26D04A-82DA-4BA8-ADBE-49615CCA0D01}" type="sibTrans" cxnId="{5E0A50A3-796A-453D-89CC-62609CA07452}">
      <dgm:prSet/>
      <dgm:spPr/>
      <dgm:t>
        <a:bodyPr/>
        <a:lstStyle/>
        <a:p>
          <a:endParaRPr lang="zh-TW" altLang="en-US"/>
        </a:p>
      </dgm:t>
    </dgm:pt>
    <dgm:pt modelId="{0621BBA6-26AB-4ED5-8914-A2C6280F1E6D}">
      <dgm:prSet phldrT="[文字]"/>
      <dgm:spPr/>
      <dgm:t>
        <a:bodyPr/>
        <a:lstStyle/>
        <a:p>
          <a:r>
            <a:rPr lang="zh-TW" altLang="en-US" dirty="0" smtClean="0"/>
            <a:t>經理</a:t>
          </a:r>
          <a:endParaRPr lang="zh-TW" altLang="en-US" dirty="0"/>
        </a:p>
      </dgm:t>
    </dgm:pt>
    <dgm:pt modelId="{0374D2AD-0DB6-4DF4-A9B5-8F1DC32BB6A9}" type="parTrans" cxnId="{6F58E1B3-4F86-4C3E-8D17-B67910BFD89F}">
      <dgm:prSet/>
      <dgm:spPr/>
      <dgm:t>
        <a:bodyPr/>
        <a:lstStyle/>
        <a:p>
          <a:endParaRPr lang="zh-TW" altLang="en-US"/>
        </a:p>
      </dgm:t>
    </dgm:pt>
    <dgm:pt modelId="{9F1C0301-34F1-407C-8FBB-37AC05CA6796}" type="sibTrans" cxnId="{6F58E1B3-4F86-4C3E-8D17-B67910BFD89F}">
      <dgm:prSet/>
      <dgm:spPr/>
      <dgm:t>
        <a:bodyPr/>
        <a:lstStyle/>
        <a:p>
          <a:endParaRPr lang="zh-TW" altLang="en-US"/>
        </a:p>
      </dgm:t>
    </dgm:pt>
    <dgm:pt modelId="{E3918A53-0A03-4BD2-8496-A8E9D221D9FF}">
      <dgm:prSet phldrT="[文字]"/>
      <dgm:spPr/>
      <dgm:t>
        <a:bodyPr/>
        <a:lstStyle/>
        <a:p>
          <a:r>
            <a:rPr lang="zh-TW" altLang="en-US" dirty="0" smtClean="0"/>
            <a:t>員工</a:t>
          </a:r>
          <a:endParaRPr lang="zh-TW" altLang="en-US" dirty="0"/>
        </a:p>
      </dgm:t>
    </dgm:pt>
    <dgm:pt modelId="{86D02AA1-B058-404B-8160-3357BBA8C7C6}" type="parTrans" cxnId="{C563E139-334B-4165-88FC-1BABBA5D226A}">
      <dgm:prSet/>
      <dgm:spPr/>
      <dgm:t>
        <a:bodyPr/>
        <a:lstStyle/>
        <a:p>
          <a:endParaRPr lang="zh-TW" altLang="en-US"/>
        </a:p>
      </dgm:t>
    </dgm:pt>
    <dgm:pt modelId="{9D491DC8-1C4D-4C15-A75D-8EBC21FD4E53}" type="sibTrans" cxnId="{C563E139-334B-4165-88FC-1BABBA5D226A}">
      <dgm:prSet/>
      <dgm:spPr/>
      <dgm:t>
        <a:bodyPr/>
        <a:lstStyle/>
        <a:p>
          <a:endParaRPr lang="zh-TW" altLang="en-US"/>
        </a:p>
      </dgm:t>
    </dgm:pt>
    <dgm:pt modelId="{5A42FE13-1093-4FBE-8731-C34DBC217CEB}">
      <dgm:prSet phldrT="[文字]"/>
      <dgm:spPr/>
      <dgm:t>
        <a:bodyPr/>
        <a:lstStyle/>
        <a:p>
          <a:r>
            <a:rPr lang="zh-TW" altLang="en-US" dirty="0" smtClean="0"/>
            <a:t>員工</a:t>
          </a:r>
          <a:endParaRPr lang="zh-TW" altLang="en-US" dirty="0"/>
        </a:p>
      </dgm:t>
    </dgm:pt>
    <dgm:pt modelId="{F819767B-1A1B-4FD5-A5C4-5945BB1200DF}" type="parTrans" cxnId="{1A8BD673-7323-4B90-9155-FDDEF1CC2D33}">
      <dgm:prSet/>
      <dgm:spPr/>
      <dgm:t>
        <a:bodyPr/>
        <a:lstStyle/>
        <a:p>
          <a:endParaRPr lang="zh-TW" altLang="en-US"/>
        </a:p>
      </dgm:t>
    </dgm:pt>
    <dgm:pt modelId="{B5A3EA5D-EC5C-4553-A177-285FA5B57A2C}" type="sibTrans" cxnId="{1A8BD673-7323-4B90-9155-FDDEF1CC2D33}">
      <dgm:prSet/>
      <dgm:spPr/>
      <dgm:t>
        <a:bodyPr/>
        <a:lstStyle/>
        <a:p>
          <a:endParaRPr lang="zh-TW" altLang="en-US"/>
        </a:p>
      </dgm:t>
    </dgm:pt>
    <dgm:pt modelId="{F74D7052-2C5A-4721-8D0A-2B5014592622}">
      <dgm:prSet phldrT="[文字]"/>
      <dgm:spPr/>
      <dgm:t>
        <a:bodyPr/>
        <a:lstStyle/>
        <a:p>
          <a:r>
            <a:rPr lang="zh-TW" altLang="en-US" dirty="0" smtClean="0"/>
            <a:t>主任</a:t>
          </a:r>
          <a:endParaRPr lang="zh-TW" altLang="en-US" dirty="0"/>
        </a:p>
      </dgm:t>
    </dgm:pt>
    <dgm:pt modelId="{D491E13E-6E36-46EE-BF80-6EBFA1909094}" type="parTrans" cxnId="{9CC33A12-937A-42F8-9491-E33F6FB138C9}">
      <dgm:prSet/>
      <dgm:spPr/>
      <dgm:t>
        <a:bodyPr/>
        <a:lstStyle/>
        <a:p>
          <a:endParaRPr lang="zh-TW" altLang="en-US"/>
        </a:p>
      </dgm:t>
    </dgm:pt>
    <dgm:pt modelId="{8E4FEAEA-80E1-4A2B-A6D2-95B27EBD76DB}" type="sibTrans" cxnId="{9CC33A12-937A-42F8-9491-E33F6FB138C9}">
      <dgm:prSet/>
      <dgm:spPr/>
      <dgm:t>
        <a:bodyPr/>
        <a:lstStyle/>
        <a:p>
          <a:endParaRPr lang="zh-TW" altLang="en-US"/>
        </a:p>
      </dgm:t>
    </dgm:pt>
    <dgm:pt modelId="{7580CE21-5EB6-4273-A024-7B139B1E7898}">
      <dgm:prSet phldrT="[文字]"/>
      <dgm:spPr/>
      <dgm:t>
        <a:bodyPr/>
        <a:lstStyle/>
        <a:p>
          <a:r>
            <a:rPr lang="zh-TW" altLang="en-US" dirty="0" smtClean="0"/>
            <a:t>員工</a:t>
          </a:r>
          <a:endParaRPr lang="zh-TW" altLang="en-US" dirty="0"/>
        </a:p>
      </dgm:t>
    </dgm:pt>
    <dgm:pt modelId="{8473561F-8736-424B-8B44-8A9023C6E5FF}" type="parTrans" cxnId="{44A3E623-076D-40F0-BC17-FECC500C9378}">
      <dgm:prSet/>
      <dgm:spPr/>
      <dgm:t>
        <a:bodyPr/>
        <a:lstStyle/>
        <a:p>
          <a:endParaRPr lang="zh-TW" altLang="en-US"/>
        </a:p>
      </dgm:t>
    </dgm:pt>
    <dgm:pt modelId="{A25DF3FA-5811-467F-B278-8A740811C3F3}" type="sibTrans" cxnId="{44A3E623-076D-40F0-BC17-FECC500C9378}">
      <dgm:prSet/>
      <dgm:spPr/>
      <dgm:t>
        <a:bodyPr/>
        <a:lstStyle/>
        <a:p>
          <a:endParaRPr lang="zh-TW" altLang="en-US"/>
        </a:p>
      </dgm:t>
    </dgm:pt>
    <dgm:pt modelId="{3BE6FCD2-B503-4499-9BE8-1CB2EFA7A62D}" type="pres">
      <dgm:prSet presAssocID="{9FCE6662-8FE9-4B83-AEFC-F17AEBC596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1993A5B-08D6-4C78-BF1A-6097D85DC026}" type="pres">
      <dgm:prSet presAssocID="{7B11DCFF-E731-435E-8733-0D331AF81AFC}" presName="hierRoot1" presStyleCnt="0"/>
      <dgm:spPr/>
    </dgm:pt>
    <dgm:pt modelId="{FED32829-5C90-4210-8656-B0D68BB69D1F}" type="pres">
      <dgm:prSet presAssocID="{7B11DCFF-E731-435E-8733-0D331AF81AFC}" presName="composite" presStyleCnt="0"/>
      <dgm:spPr/>
    </dgm:pt>
    <dgm:pt modelId="{21023DCA-A165-40B9-AEB3-C4175FEAE4F3}" type="pres">
      <dgm:prSet presAssocID="{7B11DCFF-E731-435E-8733-0D331AF81AFC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36556D-9A54-4AAD-A6C6-B38EECA867BD}" type="pres">
      <dgm:prSet presAssocID="{7B11DCFF-E731-435E-8733-0D331AF81AFC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58364D-5A61-4B76-9A03-C808339CB9E6}" type="pres">
      <dgm:prSet presAssocID="{7B11DCFF-E731-435E-8733-0D331AF81AFC}" presName="hierChild2" presStyleCnt="0"/>
      <dgm:spPr/>
    </dgm:pt>
    <dgm:pt modelId="{9AE1F755-55AC-4ABF-BBBB-D88AE14A774C}" type="pres">
      <dgm:prSet presAssocID="{0374D2AD-0DB6-4DF4-A9B5-8F1DC32BB6A9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6D0E598-5864-49EC-B681-CA4B3EAEF921}" type="pres">
      <dgm:prSet presAssocID="{0621BBA6-26AB-4ED5-8914-A2C6280F1E6D}" presName="hierRoot2" presStyleCnt="0"/>
      <dgm:spPr/>
    </dgm:pt>
    <dgm:pt modelId="{3DF4F756-0DDD-4108-A03C-4DE62400E1EA}" type="pres">
      <dgm:prSet presAssocID="{0621BBA6-26AB-4ED5-8914-A2C6280F1E6D}" presName="composite2" presStyleCnt="0"/>
      <dgm:spPr/>
    </dgm:pt>
    <dgm:pt modelId="{960095E5-4025-4BC1-8E9F-CC5795826B06}" type="pres">
      <dgm:prSet presAssocID="{0621BBA6-26AB-4ED5-8914-A2C6280F1E6D}" presName="image2" presStyleLbl="node2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7B8E8D-00F8-4070-92F8-0DF7C9458194}" type="pres">
      <dgm:prSet presAssocID="{0621BBA6-26AB-4ED5-8914-A2C6280F1E6D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A4344A-7F69-4006-83E2-A8A542AA1EB9}" type="pres">
      <dgm:prSet presAssocID="{0621BBA6-26AB-4ED5-8914-A2C6280F1E6D}" presName="hierChild3" presStyleCnt="0"/>
      <dgm:spPr/>
    </dgm:pt>
    <dgm:pt modelId="{A3CD3D6D-14E9-404A-BD28-7870A0051B0B}" type="pres">
      <dgm:prSet presAssocID="{86D02AA1-B058-404B-8160-3357BBA8C7C6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E6928E6B-648F-48C3-B4E4-1B75FDBB9CE8}" type="pres">
      <dgm:prSet presAssocID="{E3918A53-0A03-4BD2-8496-A8E9D221D9FF}" presName="hierRoot3" presStyleCnt="0"/>
      <dgm:spPr/>
    </dgm:pt>
    <dgm:pt modelId="{BABEA9A8-D65E-4829-9D33-24287FB9F579}" type="pres">
      <dgm:prSet presAssocID="{E3918A53-0A03-4BD2-8496-A8E9D221D9FF}" presName="composite3" presStyleCnt="0"/>
      <dgm:spPr/>
    </dgm:pt>
    <dgm:pt modelId="{C6F67059-DAC1-41FE-A0CA-FF789C11D6FD}" type="pres">
      <dgm:prSet presAssocID="{E3918A53-0A03-4BD2-8496-A8E9D221D9FF}" presName="image3" presStyleLbl="node3" presStyleIdx="0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E639CC-33BD-4288-A978-E87AC21A5670}" type="pres">
      <dgm:prSet presAssocID="{E3918A53-0A03-4BD2-8496-A8E9D221D9FF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DB3CC8-B83F-45B9-8D8D-1FF2530F86F8}" type="pres">
      <dgm:prSet presAssocID="{E3918A53-0A03-4BD2-8496-A8E9D221D9FF}" presName="hierChild4" presStyleCnt="0"/>
      <dgm:spPr/>
    </dgm:pt>
    <dgm:pt modelId="{0DF1315D-07D0-4C78-94DC-171077BE2F2E}" type="pres">
      <dgm:prSet presAssocID="{F819767B-1A1B-4FD5-A5C4-5945BB1200DF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02058F26-0640-43AC-814C-78571C71C904}" type="pres">
      <dgm:prSet presAssocID="{5A42FE13-1093-4FBE-8731-C34DBC217CEB}" presName="hierRoot3" presStyleCnt="0"/>
      <dgm:spPr/>
    </dgm:pt>
    <dgm:pt modelId="{453241F9-F29E-4F0A-841A-5A1ADB865B14}" type="pres">
      <dgm:prSet presAssocID="{5A42FE13-1093-4FBE-8731-C34DBC217CEB}" presName="composite3" presStyleCnt="0"/>
      <dgm:spPr/>
    </dgm:pt>
    <dgm:pt modelId="{3768F506-6DA4-457B-A770-EA1BC07307BD}" type="pres">
      <dgm:prSet presAssocID="{5A42FE13-1093-4FBE-8731-C34DBC217CEB}" presName="image3" presStyleLbl="node3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C8EDE39-E68B-413C-B633-43D865DF4B61}" type="pres">
      <dgm:prSet presAssocID="{5A42FE13-1093-4FBE-8731-C34DBC217CEB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47F8AD-2F58-4F08-9647-C602DEB4235F}" type="pres">
      <dgm:prSet presAssocID="{5A42FE13-1093-4FBE-8731-C34DBC217CEB}" presName="hierChild4" presStyleCnt="0"/>
      <dgm:spPr/>
    </dgm:pt>
    <dgm:pt modelId="{C949A6F4-DB59-4E32-8171-0C6951290789}" type="pres">
      <dgm:prSet presAssocID="{D491E13E-6E36-46EE-BF80-6EBFA1909094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CB0A1B64-9ADC-41ED-98F4-519CB458C5ED}" type="pres">
      <dgm:prSet presAssocID="{F74D7052-2C5A-4721-8D0A-2B5014592622}" presName="hierRoot2" presStyleCnt="0"/>
      <dgm:spPr/>
    </dgm:pt>
    <dgm:pt modelId="{E0A0C1D4-A45E-4EC2-ADE5-90749A1BC104}" type="pres">
      <dgm:prSet presAssocID="{F74D7052-2C5A-4721-8D0A-2B5014592622}" presName="composite2" presStyleCnt="0"/>
      <dgm:spPr/>
    </dgm:pt>
    <dgm:pt modelId="{B2564001-4C6B-4C2E-8CF0-CC9E3DB97F98}" type="pres">
      <dgm:prSet presAssocID="{F74D7052-2C5A-4721-8D0A-2B5014592622}" presName="image2" presStyleLbl="node2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39169AC-8111-4A36-8230-CDC851BF8727}" type="pres">
      <dgm:prSet presAssocID="{F74D7052-2C5A-4721-8D0A-2B5014592622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42FA6F-8158-45F6-B75A-75FE8800D2D2}" type="pres">
      <dgm:prSet presAssocID="{F74D7052-2C5A-4721-8D0A-2B5014592622}" presName="hierChild3" presStyleCnt="0"/>
      <dgm:spPr/>
    </dgm:pt>
    <dgm:pt modelId="{4A8455EE-8E6A-4C19-A6EE-0CC7A602C8A9}" type="pres">
      <dgm:prSet presAssocID="{8473561F-8736-424B-8B44-8A9023C6E5FF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A4A5E2E1-6D1A-4A4D-981F-00659E55A6F2}" type="pres">
      <dgm:prSet presAssocID="{7580CE21-5EB6-4273-A024-7B139B1E7898}" presName="hierRoot3" presStyleCnt="0"/>
      <dgm:spPr/>
    </dgm:pt>
    <dgm:pt modelId="{DEDDD17E-5045-4DDE-B62A-A3B4E217E630}" type="pres">
      <dgm:prSet presAssocID="{7580CE21-5EB6-4273-A024-7B139B1E7898}" presName="composite3" presStyleCnt="0"/>
      <dgm:spPr/>
    </dgm:pt>
    <dgm:pt modelId="{71BF9FB9-40D6-4693-9006-FF279D7DF566}" type="pres">
      <dgm:prSet presAssocID="{7580CE21-5EB6-4273-A024-7B139B1E7898}" presName="image3" presStyleLbl="node3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E7F11B-A85F-457B-B8D4-717F511DE15C}" type="pres">
      <dgm:prSet presAssocID="{7580CE21-5EB6-4273-A024-7B139B1E7898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541A74-EC40-4F93-96E7-188F33697820}" type="pres">
      <dgm:prSet presAssocID="{7580CE21-5EB6-4273-A024-7B139B1E7898}" presName="hierChild4" presStyleCnt="0"/>
      <dgm:spPr/>
    </dgm:pt>
  </dgm:ptLst>
  <dgm:cxnLst>
    <dgm:cxn modelId="{401C0DC0-88DF-4AF8-9FA7-1CB834115501}" type="presOf" srcId="{0374D2AD-0DB6-4DF4-A9B5-8F1DC32BB6A9}" destId="{9AE1F755-55AC-4ABF-BBBB-D88AE14A774C}" srcOrd="0" destOrd="0" presId="urn:microsoft.com/office/officeart/2009/layout/CirclePictureHierarchy"/>
    <dgm:cxn modelId="{9CC33A12-937A-42F8-9491-E33F6FB138C9}" srcId="{7B11DCFF-E731-435E-8733-0D331AF81AFC}" destId="{F74D7052-2C5A-4721-8D0A-2B5014592622}" srcOrd="1" destOrd="0" parTransId="{D491E13E-6E36-46EE-BF80-6EBFA1909094}" sibTransId="{8E4FEAEA-80E1-4A2B-A6D2-95B27EBD76DB}"/>
    <dgm:cxn modelId="{6F58E1B3-4F86-4C3E-8D17-B67910BFD89F}" srcId="{7B11DCFF-E731-435E-8733-0D331AF81AFC}" destId="{0621BBA6-26AB-4ED5-8914-A2C6280F1E6D}" srcOrd="0" destOrd="0" parTransId="{0374D2AD-0DB6-4DF4-A9B5-8F1DC32BB6A9}" sibTransId="{9F1C0301-34F1-407C-8FBB-37AC05CA6796}"/>
    <dgm:cxn modelId="{483D593F-F2A9-4124-9CEE-93F0C24AE57F}" type="presOf" srcId="{F74D7052-2C5A-4721-8D0A-2B5014592622}" destId="{E39169AC-8111-4A36-8230-CDC851BF8727}" srcOrd="0" destOrd="0" presId="urn:microsoft.com/office/officeart/2009/layout/CirclePictureHierarchy"/>
    <dgm:cxn modelId="{C563E139-334B-4165-88FC-1BABBA5D226A}" srcId="{0621BBA6-26AB-4ED5-8914-A2C6280F1E6D}" destId="{E3918A53-0A03-4BD2-8496-A8E9D221D9FF}" srcOrd="0" destOrd="0" parTransId="{86D02AA1-B058-404B-8160-3357BBA8C7C6}" sibTransId="{9D491DC8-1C4D-4C15-A75D-8EBC21FD4E53}"/>
    <dgm:cxn modelId="{44A3E623-076D-40F0-BC17-FECC500C9378}" srcId="{F74D7052-2C5A-4721-8D0A-2B5014592622}" destId="{7580CE21-5EB6-4273-A024-7B139B1E7898}" srcOrd="0" destOrd="0" parTransId="{8473561F-8736-424B-8B44-8A9023C6E5FF}" sibTransId="{A25DF3FA-5811-467F-B278-8A740811C3F3}"/>
    <dgm:cxn modelId="{B0D3D6D2-B45C-4514-BBE9-42CC3FC4029B}" type="presOf" srcId="{7580CE21-5EB6-4273-A024-7B139B1E7898}" destId="{B6E7F11B-A85F-457B-B8D4-717F511DE15C}" srcOrd="0" destOrd="0" presId="urn:microsoft.com/office/officeart/2009/layout/CirclePictureHierarchy"/>
    <dgm:cxn modelId="{B97CEF9C-A6C9-47DC-A242-8BF735C825CA}" type="presOf" srcId="{8473561F-8736-424B-8B44-8A9023C6E5FF}" destId="{4A8455EE-8E6A-4C19-A6EE-0CC7A602C8A9}" srcOrd="0" destOrd="0" presId="urn:microsoft.com/office/officeart/2009/layout/CirclePictureHierarchy"/>
    <dgm:cxn modelId="{08D1B3FD-00BF-46B2-9E73-A58B281CDAFE}" type="presOf" srcId="{D491E13E-6E36-46EE-BF80-6EBFA1909094}" destId="{C949A6F4-DB59-4E32-8171-0C6951290789}" srcOrd="0" destOrd="0" presId="urn:microsoft.com/office/officeart/2009/layout/CirclePictureHierarchy"/>
    <dgm:cxn modelId="{1A8BD673-7323-4B90-9155-FDDEF1CC2D33}" srcId="{0621BBA6-26AB-4ED5-8914-A2C6280F1E6D}" destId="{5A42FE13-1093-4FBE-8731-C34DBC217CEB}" srcOrd="1" destOrd="0" parTransId="{F819767B-1A1B-4FD5-A5C4-5945BB1200DF}" sibTransId="{B5A3EA5D-EC5C-4553-A177-285FA5B57A2C}"/>
    <dgm:cxn modelId="{1517C61E-D281-414C-9282-0093AFEB65EF}" type="presOf" srcId="{86D02AA1-B058-404B-8160-3357BBA8C7C6}" destId="{A3CD3D6D-14E9-404A-BD28-7870A0051B0B}" srcOrd="0" destOrd="0" presId="urn:microsoft.com/office/officeart/2009/layout/CirclePictureHierarchy"/>
    <dgm:cxn modelId="{9B6043AB-608A-4D46-960C-8FA921BF9FB0}" type="presOf" srcId="{7B11DCFF-E731-435E-8733-0D331AF81AFC}" destId="{E436556D-9A54-4AAD-A6C6-B38EECA867BD}" srcOrd="0" destOrd="0" presId="urn:microsoft.com/office/officeart/2009/layout/CirclePictureHierarchy"/>
    <dgm:cxn modelId="{5A80555F-4BBB-4CC3-A47F-C3DAFBC55961}" type="presOf" srcId="{5A42FE13-1093-4FBE-8731-C34DBC217CEB}" destId="{AC8EDE39-E68B-413C-B633-43D865DF4B61}" srcOrd="0" destOrd="0" presId="urn:microsoft.com/office/officeart/2009/layout/CirclePictureHierarchy"/>
    <dgm:cxn modelId="{99873047-F84B-45CA-82CA-CD800B7A6C49}" type="presOf" srcId="{9FCE6662-8FE9-4B83-AEFC-F17AEBC5962A}" destId="{3BE6FCD2-B503-4499-9BE8-1CB2EFA7A62D}" srcOrd="0" destOrd="0" presId="urn:microsoft.com/office/officeart/2009/layout/CirclePictureHierarchy"/>
    <dgm:cxn modelId="{10F92BA0-075F-4379-A6F7-4371D9544035}" type="presOf" srcId="{F819767B-1A1B-4FD5-A5C4-5945BB1200DF}" destId="{0DF1315D-07D0-4C78-94DC-171077BE2F2E}" srcOrd="0" destOrd="0" presId="urn:microsoft.com/office/officeart/2009/layout/CirclePictureHierarchy"/>
    <dgm:cxn modelId="{07532016-1A45-4C2D-9C50-BAE51199BC01}" type="presOf" srcId="{0621BBA6-26AB-4ED5-8914-A2C6280F1E6D}" destId="{D37B8E8D-00F8-4070-92F8-0DF7C9458194}" srcOrd="0" destOrd="0" presId="urn:microsoft.com/office/officeart/2009/layout/CirclePictureHierarchy"/>
    <dgm:cxn modelId="{36E1F399-B440-44A9-988F-1E9C8C2B0CAF}" type="presOf" srcId="{E3918A53-0A03-4BD2-8496-A8E9D221D9FF}" destId="{A3E639CC-33BD-4288-A978-E87AC21A5670}" srcOrd="0" destOrd="0" presId="urn:microsoft.com/office/officeart/2009/layout/CirclePictureHierarchy"/>
    <dgm:cxn modelId="{5E0A50A3-796A-453D-89CC-62609CA07452}" srcId="{9FCE6662-8FE9-4B83-AEFC-F17AEBC5962A}" destId="{7B11DCFF-E731-435E-8733-0D331AF81AFC}" srcOrd="0" destOrd="0" parTransId="{51C1A15A-0FE3-49B2-8143-A1C0136EA7BA}" sibTransId="{CD26D04A-82DA-4BA8-ADBE-49615CCA0D01}"/>
    <dgm:cxn modelId="{72974F36-6295-4BC5-967E-150AEC3A5850}" type="presParOf" srcId="{3BE6FCD2-B503-4499-9BE8-1CB2EFA7A62D}" destId="{F1993A5B-08D6-4C78-BF1A-6097D85DC026}" srcOrd="0" destOrd="0" presId="urn:microsoft.com/office/officeart/2009/layout/CirclePictureHierarchy"/>
    <dgm:cxn modelId="{81D137CC-FFCC-4BA9-81B9-DA91F06E0368}" type="presParOf" srcId="{F1993A5B-08D6-4C78-BF1A-6097D85DC026}" destId="{FED32829-5C90-4210-8656-B0D68BB69D1F}" srcOrd="0" destOrd="0" presId="urn:microsoft.com/office/officeart/2009/layout/CirclePictureHierarchy"/>
    <dgm:cxn modelId="{2EBEC746-DD9B-4F29-9875-FD29A7507A4B}" type="presParOf" srcId="{FED32829-5C90-4210-8656-B0D68BB69D1F}" destId="{21023DCA-A165-40B9-AEB3-C4175FEAE4F3}" srcOrd="0" destOrd="0" presId="urn:microsoft.com/office/officeart/2009/layout/CirclePictureHierarchy"/>
    <dgm:cxn modelId="{337E2E00-0E0E-4AD8-B061-3D625703E9AF}" type="presParOf" srcId="{FED32829-5C90-4210-8656-B0D68BB69D1F}" destId="{E436556D-9A54-4AAD-A6C6-B38EECA867BD}" srcOrd="1" destOrd="0" presId="urn:microsoft.com/office/officeart/2009/layout/CirclePictureHierarchy"/>
    <dgm:cxn modelId="{EDC39112-3F2F-418C-B61E-6D9D98586A46}" type="presParOf" srcId="{F1993A5B-08D6-4C78-BF1A-6097D85DC026}" destId="{9C58364D-5A61-4B76-9A03-C808339CB9E6}" srcOrd="1" destOrd="0" presId="urn:microsoft.com/office/officeart/2009/layout/CirclePictureHierarchy"/>
    <dgm:cxn modelId="{E0FC17F9-095D-47D1-BD84-71C7ABEAFDC3}" type="presParOf" srcId="{9C58364D-5A61-4B76-9A03-C808339CB9E6}" destId="{9AE1F755-55AC-4ABF-BBBB-D88AE14A774C}" srcOrd="0" destOrd="0" presId="urn:microsoft.com/office/officeart/2009/layout/CirclePictureHierarchy"/>
    <dgm:cxn modelId="{AAD55A25-3AD9-487D-A71D-64D21A6C743A}" type="presParOf" srcId="{9C58364D-5A61-4B76-9A03-C808339CB9E6}" destId="{86D0E598-5864-49EC-B681-CA4B3EAEF921}" srcOrd="1" destOrd="0" presId="urn:microsoft.com/office/officeart/2009/layout/CirclePictureHierarchy"/>
    <dgm:cxn modelId="{42DD599A-202D-47F7-B903-09CD8DE8ED78}" type="presParOf" srcId="{86D0E598-5864-49EC-B681-CA4B3EAEF921}" destId="{3DF4F756-0DDD-4108-A03C-4DE62400E1EA}" srcOrd="0" destOrd="0" presId="urn:microsoft.com/office/officeart/2009/layout/CirclePictureHierarchy"/>
    <dgm:cxn modelId="{724DA062-244F-4D8F-AEA7-0666D491E130}" type="presParOf" srcId="{3DF4F756-0DDD-4108-A03C-4DE62400E1EA}" destId="{960095E5-4025-4BC1-8E9F-CC5795826B06}" srcOrd="0" destOrd="0" presId="urn:microsoft.com/office/officeart/2009/layout/CirclePictureHierarchy"/>
    <dgm:cxn modelId="{124F59DF-7965-404F-BBC3-8CAE4CD3CB29}" type="presParOf" srcId="{3DF4F756-0DDD-4108-A03C-4DE62400E1EA}" destId="{D37B8E8D-00F8-4070-92F8-0DF7C9458194}" srcOrd="1" destOrd="0" presId="urn:microsoft.com/office/officeart/2009/layout/CirclePictureHierarchy"/>
    <dgm:cxn modelId="{DBED57C4-5A50-42AF-8742-DE2C6B5BCB44}" type="presParOf" srcId="{86D0E598-5864-49EC-B681-CA4B3EAEF921}" destId="{7CA4344A-7F69-4006-83E2-A8A542AA1EB9}" srcOrd="1" destOrd="0" presId="urn:microsoft.com/office/officeart/2009/layout/CirclePictureHierarchy"/>
    <dgm:cxn modelId="{48991B26-BF1F-44DC-B971-FF8359763AD5}" type="presParOf" srcId="{7CA4344A-7F69-4006-83E2-A8A542AA1EB9}" destId="{A3CD3D6D-14E9-404A-BD28-7870A0051B0B}" srcOrd="0" destOrd="0" presId="urn:microsoft.com/office/officeart/2009/layout/CirclePictureHierarchy"/>
    <dgm:cxn modelId="{35E960B7-53E2-4D71-92DD-7BD160B7747B}" type="presParOf" srcId="{7CA4344A-7F69-4006-83E2-A8A542AA1EB9}" destId="{E6928E6B-648F-48C3-B4E4-1B75FDBB9CE8}" srcOrd="1" destOrd="0" presId="urn:microsoft.com/office/officeart/2009/layout/CirclePictureHierarchy"/>
    <dgm:cxn modelId="{9BBE1184-E6E8-4C75-893D-1AC4377FCA41}" type="presParOf" srcId="{E6928E6B-648F-48C3-B4E4-1B75FDBB9CE8}" destId="{BABEA9A8-D65E-4829-9D33-24287FB9F579}" srcOrd="0" destOrd="0" presId="urn:microsoft.com/office/officeart/2009/layout/CirclePictureHierarchy"/>
    <dgm:cxn modelId="{586E1675-B67C-4D70-AEE5-0E8FEC77DA2E}" type="presParOf" srcId="{BABEA9A8-D65E-4829-9D33-24287FB9F579}" destId="{C6F67059-DAC1-41FE-A0CA-FF789C11D6FD}" srcOrd="0" destOrd="0" presId="urn:microsoft.com/office/officeart/2009/layout/CirclePictureHierarchy"/>
    <dgm:cxn modelId="{A908DBD3-4B3F-41C8-AA59-BCE980466A1F}" type="presParOf" srcId="{BABEA9A8-D65E-4829-9D33-24287FB9F579}" destId="{A3E639CC-33BD-4288-A978-E87AC21A5670}" srcOrd="1" destOrd="0" presId="urn:microsoft.com/office/officeart/2009/layout/CirclePictureHierarchy"/>
    <dgm:cxn modelId="{1F8E8CE6-77FD-44F3-84CA-6AE95D9C372B}" type="presParOf" srcId="{E6928E6B-648F-48C3-B4E4-1B75FDBB9CE8}" destId="{60DB3CC8-B83F-45B9-8D8D-1FF2530F86F8}" srcOrd="1" destOrd="0" presId="urn:microsoft.com/office/officeart/2009/layout/CirclePictureHierarchy"/>
    <dgm:cxn modelId="{CB12FE7A-850E-4A3F-A3F8-A5184C27594B}" type="presParOf" srcId="{7CA4344A-7F69-4006-83E2-A8A542AA1EB9}" destId="{0DF1315D-07D0-4C78-94DC-171077BE2F2E}" srcOrd="2" destOrd="0" presId="urn:microsoft.com/office/officeart/2009/layout/CirclePictureHierarchy"/>
    <dgm:cxn modelId="{573E0D8F-4DBE-407E-9402-CFD27DC43D8A}" type="presParOf" srcId="{7CA4344A-7F69-4006-83E2-A8A542AA1EB9}" destId="{02058F26-0640-43AC-814C-78571C71C904}" srcOrd="3" destOrd="0" presId="urn:microsoft.com/office/officeart/2009/layout/CirclePictureHierarchy"/>
    <dgm:cxn modelId="{0922094D-9944-4D26-9798-913B3AC4D8E5}" type="presParOf" srcId="{02058F26-0640-43AC-814C-78571C71C904}" destId="{453241F9-F29E-4F0A-841A-5A1ADB865B14}" srcOrd="0" destOrd="0" presId="urn:microsoft.com/office/officeart/2009/layout/CirclePictureHierarchy"/>
    <dgm:cxn modelId="{4471912B-8FED-471B-90A3-43D274E3C1F5}" type="presParOf" srcId="{453241F9-F29E-4F0A-841A-5A1ADB865B14}" destId="{3768F506-6DA4-457B-A770-EA1BC07307BD}" srcOrd="0" destOrd="0" presId="urn:microsoft.com/office/officeart/2009/layout/CirclePictureHierarchy"/>
    <dgm:cxn modelId="{45314987-F05B-4749-8081-2363486A73C2}" type="presParOf" srcId="{453241F9-F29E-4F0A-841A-5A1ADB865B14}" destId="{AC8EDE39-E68B-413C-B633-43D865DF4B61}" srcOrd="1" destOrd="0" presId="urn:microsoft.com/office/officeart/2009/layout/CirclePictureHierarchy"/>
    <dgm:cxn modelId="{952833B8-C11C-4B29-A650-B2DA2E93655F}" type="presParOf" srcId="{02058F26-0640-43AC-814C-78571C71C904}" destId="{F647F8AD-2F58-4F08-9647-C602DEB4235F}" srcOrd="1" destOrd="0" presId="urn:microsoft.com/office/officeart/2009/layout/CirclePictureHierarchy"/>
    <dgm:cxn modelId="{86FBDF34-81AF-4C7E-8A50-4E12D7E4A161}" type="presParOf" srcId="{9C58364D-5A61-4B76-9A03-C808339CB9E6}" destId="{C949A6F4-DB59-4E32-8171-0C6951290789}" srcOrd="2" destOrd="0" presId="urn:microsoft.com/office/officeart/2009/layout/CirclePictureHierarchy"/>
    <dgm:cxn modelId="{6EB0426B-95D0-4801-A24C-928BEC23EB0A}" type="presParOf" srcId="{9C58364D-5A61-4B76-9A03-C808339CB9E6}" destId="{CB0A1B64-9ADC-41ED-98F4-519CB458C5ED}" srcOrd="3" destOrd="0" presId="urn:microsoft.com/office/officeart/2009/layout/CirclePictureHierarchy"/>
    <dgm:cxn modelId="{4DE4CA2B-AE6A-4591-B0AE-63D9B26554B6}" type="presParOf" srcId="{CB0A1B64-9ADC-41ED-98F4-519CB458C5ED}" destId="{E0A0C1D4-A45E-4EC2-ADE5-90749A1BC104}" srcOrd="0" destOrd="0" presId="urn:microsoft.com/office/officeart/2009/layout/CirclePictureHierarchy"/>
    <dgm:cxn modelId="{7CD56325-2781-474F-B5D7-6D44C069CE1C}" type="presParOf" srcId="{E0A0C1D4-A45E-4EC2-ADE5-90749A1BC104}" destId="{B2564001-4C6B-4C2E-8CF0-CC9E3DB97F98}" srcOrd="0" destOrd="0" presId="urn:microsoft.com/office/officeart/2009/layout/CirclePictureHierarchy"/>
    <dgm:cxn modelId="{8F4768EE-EE9E-4020-A2EB-0BCBCE0230EB}" type="presParOf" srcId="{E0A0C1D4-A45E-4EC2-ADE5-90749A1BC104}" destId="{E39169AC-8111-4A36-8230-CDC851BF8727}" srcOrd="1" destOrd="0" presId="urn:microsoft.com/office/officeart/2009/layout/CirclePictureHierarchy"/>
    <dgm:cxn modelId="{6FEC59D1-1414-4C9F-A22F-72FFDB78F174}" type="presParOf" srcId="{CB0A1B64-9ADC-41ED-98F4-519CB458C5ED}" destId="{8242FA6F-8158-45F6-B75A-75FE8800D2D2}" srcOrd="1" destOrd="0" presId="urn:microsoft.com/office/officeart/2009/layout/CirclePictureHierarchy"/>
    <dgm:cxn modelId="{E7D188A7-1A6C-4873-A77F-31A616AAE73C}" type="presParOf" srcId="{8242FA6F-8158-45F6-B75A-75FE8800D2D2}" destId="{4A8455EE-8E6A-4C19-A6EE-0CC7A602C8A9}" srcOrd="0" destOrd="0" presId="urn:microsoft.com/office/officeart/2009/layout/CirclePictureHierarchy"/>
    <dgm:cxn modelId="{24CDB272-6F6D-42F3-9E19-6E167C3EB5C3}" type="presParOf" srcId="{8242FA6F-8158-45F6-B75A-75FE8800D2D2}" destId="{A4A5E2E1-6D1A-4A4D-981F-00659E55A6F2}" srcOrd="1" destOrd="0" presId="urn:microsoft.com/office/officeart/2009/layout/CirclePictureHierarchy"/>
    <dgm:cxn modelId="{8BE240A1-2CE8-41A5-A3EA-F3FDF864E2A3}" type="presParOf" srcId="{A4A5E2E1-6D1A-4A4D-981F-00659E55A6F2}" destId="{DEDDD17E-5045-4DDE-B62A-A3B4E217E630}" srcOrd="0" destOrd="0" presId="urn:microsoft.com/office/officeart/2009/layout/CirclePictureHierarchy"/>
    <dgm:cxn modelId="{76D5E880-D448-459F-BF2A-D6C8FE5980F0}" type="presParOf" srcId="{DEDDD17E-5045-4DDE-B62A-A3B4E217E630}" destId="{71BF9FB9-40D6-4693-9006-FF279D7DF566}" srcOrd="0" destOrd="0" presId="urn:microsoft.com/office/officeart/2009/layout/CirclePictureHierarchy"/>
    <dgm:cxn modelId="{DCF11605-D65C-4AB0-AEEE-F9FC0527AE6D}" type="presParOf" srcId="{DEDDD17E-5045-4DDE-B62A-A3B4E217E630}" destId="{B6E7F11B-A85F-457B-B8D4-717F511DE15C}" srcOrd="1" destOrd="0" presId="urn:microsoft.com/office/officeart/2009/layout/CirclePictureHierarchy"/>
    <dgm:cxn modelId="{D6B0C9AE-FBC4-447A-B160-953FB61ED6E6}" type="presParOf" srcId="{A4A5E2E1-6D1A-4A4D-981F-00659E55A6F2}" destId="{83541A74-EC40-4F93-96E7-188F3369782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B3AF8-FD2F-487D-9EC5-D18686B30C9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DDEB91D-1073-4A3F-B14E-20B648794A2D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為上帝而做</a:t>
          </a:r>
          <a:endParaRPr lang="zh-TW" altLang="en-US" dirty="0">
            <a:solidFill>
              <a:srgbClr val="FFFF00"/>
            </a:solidFill>
          </a:endParaRPr>
        </a:p>
      </dgm:t>
    </dgm:pt>
    <dgm:pt modelId="{603B8709-84C7-431D-A9AE-2AAB2653CEEC}" type="parTrans" cxnId="{17DE88B7-36EF-424D-8D6A-6EF81D666453}">
      <dgm:prSet/>
      <dgm:spPr/>
      <dgm:t>
        <a:bodyPr/>
        <a:lstStyle/>
        <a:p>
          <a:endParaRPr lang="zh-TW" altLang="en-US"/>
        </a:p>
      </dgm:t>
    </dgm:pt>
    <dgm:pt modelId="{1DF887EA-85B6-48A3-89D0-05D962D3BB5E}" type="sibTrans" cxnId="{17DE88B7-36EF-424D-8D6A-6EF81D666453}">
      <dgm:prSet/>
      <dgm:spPr/>
      <dgm:t>
        <a:bodyPr/>
        <a:lstStyle/>
        <a:p>
          <a:endParaRPr lang="zh-TW" altLang="en-US"/>
        </a:p>
      </dgm:t>
    </dgm:pt>
    <dgm:pt modelId="{BEA6BB4F-D7BE-416A-A40E-25D5B8DCB0FD}">
      <dgm:prSet phldrT="[文字]" custT="1"/>
      <dgm:spPr/>
      <dgm:t>
        <a:bodyPr/>
        <a:lstStyle/>
        <a:p>
          <a:r>
            <a:rPr lang="zh-TW" altLang="en-US" sz="2000" dirty="0" smtClean="0"/>
            <a:t>教會的需要</a:t>
          </a:r>
          <a:endParaRPr lang="zh-TW" altLang="en-US" sz="2000" dirty="0"/>
        </a:p>
      </dgm:t>
    </dgm:pt>
    <dgm:pt modelId="{107DDD10-3085-4502-A3E7-EF5E0589C642}" type="parTrans" cxnId="{A0CBB878-7220-4850-A5E8-68EDAABA0F59}">
      <dgm:prSet/>
      <dgm:spPr/>
      <dgm:t>
        <a:bodyPr/>
        <a:lstStyle/>
        <a:p>
          <a:endParaRPr lang="zh-TW" altLang="en-US"/>
        </a:p>
      </dgm:t>
    </dgm:pt>
    <dgm:pt modelId="{F8646863-1C86-4326-AB09-5BC220793AA8}" type="sibTrans" cxnId="{A0CBB878-7220-4850-A5E8-68EDAABA0F59}">
      <dgm:prSet/>
      <dgm:spPr/>
      <dgm:t>
        <a:bodyPr/>
        <a:lstStyle/>
        <a:p>
          <a:endParaRPr lang="zh-TW" altLang="en-US"/>
        </a:p>
      </dgm:t>
    </dgm:pt>
    <dgm:pt modelId="{41245AC4-5D93-40E1-BD0C-152E8F9CB32E}">
      <dgm:prSet phldrT="[文字]" custT="1"/>
      <dgm:spPr/>
      <dgm:t>
        <a:bodyPr/>
        <a:lstStyle/>
        <a:p>
          <a:r>
            <a:rPr lang="zh-TW" altLang="en-US" sz="2000" dirty="0" smtClean="0"/>
            <a:t>讓神居首位</a:t>
          </a:r>
          <a:endParaRPr lang="zh-TW" altLang="en-US" sz="2000" dirty="0"/>
        </a:p>
      </dgm:t>
    </dgm:pt>
    <dgm:pt modelId="{FE424565-823C-46D0-A629-B08B937049E8}" type="parTrans" cxnId="{376AF8B6-BB91-4543-9F39-DC966A7C320F}">
      <dgm:prSet/>
      <dgm:spPr/>
      <dgm:t>
        <a:bodyPr/>
        <a:lstStyle/>
        <a:p>
          <a:endParaRPr lang="zh-TW" altLang="en-US"/>
        </a:p>
      </dgm:t>
    </dgm:pt>
    <dgm:pt modelId="{CE2FFA6B-28DA-4140-9A59-AA6189DB1E2A}" type="sibTrans" cxnId="{376AF8B6-BB91-4543-9F39-DC966A7C320F}">
      <dgm:prSet/>
      <dgm:spPr/>
      <dgm:t>
        <a:bodyPr/>
        <a:lstStyle/>
        <a:p>
          <a:endParaRPr lang="zh-TW" altLang="en-US"/>
        </a:p>
      </dgm:t>
    </dgm:pt>
    <dgm:pt modelId="{F997A9DD-4D2D-43B0-A33D-8400F8313248}">
      <dgm:prSet phldrT="[文字]" custT="1"/>
      <dgm:spPr/>
      <dgm:t>
        <a:bodyPr/>
        <a:lstStyle/>
        <a:p>
          <a:r>
            <a:rPr lang="zh-TW" altLang="en-US" sz="2000" dirty="0" smtClean="0"/>
            <a:t>明白神的旨意</a:t>
          </a:r>
          <a:endParaRPr lang="zh-TW" altLang="en-US" sz="2000" dirty="0"/>
        </a:p>
      </dgm:t>
    </dgm:pt>
    <dgm:pt modelId="{554B4F66-7A43-49F5-8ED0-C8FD3058BBEA}" type="parTrans" cxnId="{4439AD6A-DA46-46AD-A0A4-183F46E0983C}">
      <dgm:prSet/>
      <dgm:spPr/>
      <dgm:t>
        <a:bodyPr/>
        <a:lstStyle/>
        <a:p>
          <a:endParaRPr lang="zh-TW" altLang="en-US"/>
        </a:p>
      </dgm:t>
    </dgm:pt>
    <dgm:pt modelId="{2F5C3314-36B5-44F3-9427-AF86BC08F08B}" type="sibTrans" cxnId="{4439AD6A-DA46-46AD-A0A4-183F46E0983C}">
      <dgm:prSet/>
      <dgm:spPr/>
      <dgm:t>
        <a:bodyPr/>
        <a:lstStyle/>
        <a:p>
          <a:endParaRPr lang="zh-TW" altLang="en-US"/>
        </a:p>
      </dgm:t>
    </dgm:pt>
    <dgm:pt modelId="{C224B053-970E-423F-AE0D-287B59356E60}">
      <dgm:prSet phldrT="[文字]"/>
      <dgm:spPr/>
      <dgm:t>
        <a:bodyPr/>
        <a:lstStyle/>
        <a:p>
          <a:r>
            <a:rPr lang="zh-TW" altLang="en-US" dirty="0" smtClean="0"/>
            <a:t>分別為聖</a:t>
          </a:r>
          <a:endParaRPr lang="zh-TW" altLang="en-US" dirty="0"/>
        </a:p>
      </dgm:t>
    </dgm:pt>
    <dgm:pt modelId="{DD59A114-4DEA-4B7A-B6EB-B71E018AB3F7}" type="parTrans" cxnId="{AC45989C-99F4-4210-BC33-D44F4911EFD4}">
      <dgm:prSet/>
      <dgm:spPr/>
      <dgm:t>
        <a:bodyPr/>
        <a:lstStyle/>
        <a:p>
          <a:endParaRPr lang="zh-TW" altLang="en-US"/>
        </a:p>
      </dgm:t>
    </dgm:pt>
    <dgm:pt modelId="{A25803AD-B783-47BE-86B5-82983F7785D8}" type="sibTrans" cxnId="{AC45989C-99F4-4210-BC33-D44F4911EFD4}">
      <dgm:prSet/>
      <dgm:spPr/>
      <dgm:t>
        <a:bodyPr/>
        <a:lstStyle/>
        <a:p>
          <a:endParaRPr lang="zh-TW" altLang="en-US"/>
        </a:p>
      </dgm:t>
    </dgm:pt>
    <dgm:pt modelId="{5375E34D-66A6-47C5-B581-1DD0C218A945}">
      <dgm:prSet phldrT="[文字]" custT="1"/>
      <dgm:spPr/>
      <dgm:t>
        <a:bodyPr/>
        <a:lstStyle/>
        <a:p>
          <a:r>
            <a:rPr lang="zh-TW" altLang="en-US" sz="2000" smtClean="0"/>
            <a:t>與</a:t>
          </a:r>
          <a:r>
            <a:rPr lang="zh-TW" altLang="en-US" sz="2000" dirty="0" smtClean="0"/>
            <a:t>神同在</a:t>
          </a:r>
          <a:endParaRPr lang="zh-TW" altLang="en-US" sz="2000" dirty="0"/>
        </a:p>
      </dgm:t>
    </dgm:pt>
    <dgm:pt modelId="{530E506A-F3EF-4127-9999-F5DB8B70DA26}" type="parTrans" cxnId="{4DB126DC-C897-4A2E-98EC-F67B6DA0AAC6}">
      <dgm:prSet/>
      <dgm:spPr/>
      <dgm:t>
        <a:bodyPr/>
        <a:lstStyle/>
        <a:p>
          <a:endParaRPr lang="zh-TW" altLang="en-US"/>
        </a:p>
      </dgm:t>
    </dgm:pt>
    <dgm:pt modelId="{1C9AF975-06F4-45BF-92C0-28026531D33A}" type="sibTrans" cxnId="{4DB126DC-C897-4A2E-98EC-F67B6DA0AAC6}">
      <dgm:prSet/>
      <dgm:spPr/>
      <dgm:t>
        <a:bodyPr/>
        <a:lstStyle/>
        <a:p>
          <a:endParaRPr lang="zh-TW" altLang="en-US"/>
        </a:p>
      </dgm:t>
    </dgm:pt>
    <dgm:pt modelId="{877D6BD2-5879-44B6-BA9A-90A4262A805C}">
      <dgm:prSet phldrT="[文字]"/>
      <dgm:spPr/>
      <dgm:t>
        <a:bodyPr/>
        <a:lstStyle/>
        <a:p>
          <a:r>
            <a:rPr lang="zh-TW" altLang="zh-TW" dirty="0" smtClean="0"/>
            <a:t>與</a:t>
          </a:r>
          <a:r>
            <a:rPr lang="zh-TW" altLang="en-US" dirty="0" smtClean="0"/>
            <a:t>耶穌</a:t>
          </a:r>
          <a:r>
            <a:rPr lang="zh-TW" altLang="zh-TW" dirty="0" smtClean="0"/>
            <a:t>連結</a:t>
          </a:r>
          <a:endParaRPr lang="zh-TW" altLang="en-US" dirty="0"/>
        </a:p>
      </dgm:t>
    </dgm:pt>
    <dgm:pt modelId="{3EABF8E9-4CB8-42DA-A551-B86D9154AF00}" type="parTrans" cxnId="{5C1B1D89-A3F9-4F3F-BB77-BBD6B7C5AA70}">
      <dgm:prSet/>
      <dgm:spPr/>
      <dgm:t>
        <a:bodyPr/>
        <a:lstStyle/>
        <a:p>
          <a:endParaRPr lang="zh-TW" altLang="en-US"/>
        </a:p>
      </dgm:t>
    </dgm:pt>
    <dgm:pt modelId="{0C18B6B6-2EE3-4811-A49D-36FD2E333F07}" type="sibTrans" cxnId="{5C1B1D89-A3F9-4F3F-BB77-BBD6B7C5AA70}">
      <dgm:prSet/>
      <dgm:spPr/>
      <dgm:t>
        <a:bodyPr/>
        <a:lstStyle/>
        <a:p>
          <a:endParaRPr lang="zh-TW" altLang="en-US"/>
        </a:p>
      </dgm:t>
    </dgm:pt>
    <dgm:pt modelId="{8F5DEFA4-080F-4D54-B3FA-9BA2FE158DB6}">
      <dgm:prSet phldrT="[文字]" custT="1"/>
      <dgm:spPr/>
      <dgm:t>
        <a:bodyPr/>
        <a:lstStyle/>
        <a:p>
          <a:r>
            <a:rPr lang="zh-TW" altLang="en-US" sz="2000" dirty="0" smtClean="0"/>
            <a:t>全心事奉神</a:t>
          </a:r>
          <a:endParaRPr lang="zh-TW" altLang="en-US" sz="2000" dirty="0"/>
        </a:p>
      </dgm:t>
    </dgm:pt>
    <dgm:pt modelId="{160BA72F-2D29-4BF1-A720-3C1F35DAA501}" type="parTrans" cxnId="{289E381D-0503-48C1-B86F-C7CB765016EF}">
      <dgm:prSet/>
      <dgm:spPr/>
      <dgm:t>
        <a:bodyPr/>
        <a:lstStyle/>
        <a:p>
          <a:endParaRPr lang="zh-TW" altLang="en-US"/>
        </a:p>
      </dgm:t>
    </dgm:pt>
    <dgm:pt modelId="{614EE680-70B7-48ED-9B18-8122F0B6E3BF}" type="sibTrans" cxnId="{289E381D-0503-48C1-B86F-C7CB765016EF}">
      <dgm:prSet/>
      <dgm:spPr/>
      <dgm:t>
        <a:bodyPr/>
        <a:lstStyle/>
        <a:p>
          <a:endParaRPr lang="zh-TW" altLang="en-US"/>
        </a:p>
      </dgm:t>
    </dgm:pt>
    <dgm:pt modelId="{A0A82286-B53B-4B9E-978C-FD5B299AFC45}" type="pres">
      <dgm:prSet presAssocID="{805B3AF8-FD2F-487D-9EC5-D18686B30C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5A9409-CFAB-4748-8C03-2A1A298FE4B7}" type="pres">
      <dgm:prSet presAssocID="{2DDEB91D-1073-4A3F-B14E-20B648794A2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0212580-5793-48E8-BD92-324FD43B929B}" type="pres">
      <dgm:prSet presAssocID="{107DDD10-3085-4502-A3E7-EF5E0589C642}" presName="parTrans" presStyleLbl="sibTrans2D1" presStyleIdx="0" presStyleCnt="7"/>
      <dgm:spPr/>
      <dgm:t>
        <a:bodyPr/>
        <a:lstStyle/>
        <a:p>
          <a:endParaRPr lang="zh-TW" altLang="en-US"/>
        </a:p>
      </dgm:t>
    </dgm:pt>
    <dgm:pt modelId="{57F5993C-35BD-4226-9E0A-08F40C3BA917}" type="pres">
      <dgm:prSet presAssocID="{107DDD10-3085-4502-A3E7-EF5E0589C642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BFEB8CD-220B-4A63-8088-36B117A61FB1}" type="pres">
      <dgm:prSet presAssocID="{BEA6BB4F-D7BE-416A-A40E-25D5B8DCB0F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B25885-D960-419E-BB4B-B2972EED2CAA}" type="pres">
      <dgm:prSet presAssocID="{FE424565-823C-46D0-A629-B08B937049E8}" presName="parTrans" presStyleLbl="sibTrans2D1" presStyleIdx="1" presStyleCnt="7"/>
      <dgm:spPr/>
      <dgm:t>
        <a:bodyPr/>
        <a:lstStyle/>
        <a:p>
          <a:endParaRPr lang="zh-TW" altLang="en-US"/>
        </a:p>
      </dgm:t>
    </dgm:pt>
    <dgm:pt modelId="{D2B1FBF3-557C-4B1A-9EB3-E2D7437BC663}" type="pres">
      <dgm:prSet presAssocID="{FE424565-823C-46D0-A629-B08B937049E8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342C987F-8976-4F89-8FEF-407EA44D4D30}" type="pres">
      <dgm:prSet presAssocID="{41245AC4-5D93-40E1-BD0C-152E8F9CB3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A23B11-4CEC-4AB8-BA13-663E58A6620E}" type="pres">
      <dgm:prSet presAssocID="{160BA72F-2D29-4BF1-A720-3C1F35DAA501}" presName="parTrans" presStyleLbl="sibTrans2D1" presStyleIdx="2" presStyleCnt="7"/>
      <dgm:spPr/>
      <dgm:t>
        <a:bodyPr/>
        <a:lstStyle/>
        <a:p>
          <a:endParaRPr lang="zh-TW" altLang="en-US"/>
        </a:p>
      </dgm:t>
    </dgm:pt>
    <dgm:pt modelId="{5A14D8CF-6075-46C4-9F1B-D20AA1EBF09E}" type="pres">
      <dgm:prSet presAssocID="{160BA72F-2D29-4BF1-A720-3C1F35DAA501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25B81508-EEF8-4F51-9759-0D6CF9B47C55}" type="pres">
      <dgm:prSet presAssocID="{8F5DEFA4-080F-4D54-B3FA-9BA2FE158DB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D1D0CC-4CA6-454C-A2BE-5E98F36B9E52}" type="pres">
      <dgm:prSet presAssocID="{554B4F66-7A43-49F5-8ED0-C8FD3058BBEA}" presName="parTrans" presStyleLbl="sibTrans2D1" presStyleIdx="3" presStyleCnt="7"/>
      <dgm:spPr/>
      <dgm:t>
        <a:bodyPr/>
        <a:lstStyle/>
        <a:p>
          <a:endParaRPr lang="zh-TW" altLang="en-US"/>
        </a:p>
      </dgm:t>
    </dgm:pt>
    <dgm:pt modelId="{4052E470-5E43-4CCA-9397-3723A7C7AA43}" type="pres">
      <dgm:prSet presAssocID="{554B4F66-7A43-49F5-8ED0-C8FD3058BBEA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7AA8CA81-ACE4-424E-B86F-A46C708C26D7}" type="pres">
      <dgm:prSet presAssocID="{F997A9DD-4D2D-43B0-A33D-8400F831324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84B873-7FFA-4C3D-A7CF-EACCE1E2BE3B}" type="pres">
      <dgm:prSet presAssocID="{530E506A-F3EF-4127-9999-F5DB8B70DA26}" presName="parTrans" presStyleLbl="sibTrans2D1" presStyleIdx="4" presStyleCnt="7"/>
      <dgm:spPr/>
      <dgm:t>
        <a:bodyPr/>
        <a:lstStyle/>
        <a:p>
          <a:endParaRPr lang="zh-TW" altLang="en-US"/>
        </a:p>
      </dgm:t>
    </dgm:pt>
    <dgm:pt modelId="{81380331-64B0-498B-9A1E-2349124DB591}" type="pres">
      <dgm:prSet presAssocID="{530E506A-F3EF-4127-9999-F5DB8B70DA26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FC776404-0C42-44CF-A9E7-2DE4F23335D2}" type="pres">
      <dgm:prSet presAssocID="{5375E34D-66A6-47C5-B581-1DD0C218A9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45F73-5765-4B54-B150-322A571EA1AB}" type="pres">
      <dgm:prSet presAssocID="{DD59A114-4DEA-4B7A-B6EB-B71E018AB3F7}" presName="parTrans" presStyleLbl="sibTrans2D1" presStyleIdx="5" presStyleCnt="7"/>
      <dgm:spPr/>
      <dgm:t>
        <a:bodyPr/>
        <a:lstStyle/>
        <a:p>
          <a:endParaRPr lang="zh-TW" altLang="en-US"/>
        </a:p>
      </dgm:t>
    </dgm:pt>
    <dgm:pt modelId="{D35EEE45-4E1A-4C6D-8E35-7008CFE4E719}" type="pres">
      <dgm:prSet presAssocID="{DD59A114-4DEA-4B7A-B6EB-B71E018AB3F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3BFC19D1-4F41-4F38-B0D0-9327C7BB2102}" type="pres">
      <dgm:prSet presAssocID="{C224B053-970E-423F-AE0D-287B59356E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121008-1DCF-4120-A2BD-A3C778555642}" type="pres">
      <dgm:prSet presAssocID="{3EABF8E9-4CB8-42DA-A551-B86D9154AF00}" presName="parTrans" presStyleLbl="sibTrans2D1" presStyleIdx="6" presStyleCnt="7"/>
      <dgm:spPr/>
      <dgm:t>
        <a:bodyPr/>
        <a:lstStyle/>
        <a:p>
          <a:endParaRPr lang="zh-TW" altLang="en-US"/>
        </a:p>
      </dgm:t>
    </dgm:pt>
    <dgm:pt modelId="{1D2849D4-5B29-43DD-809E-A170DCFF38B2}" type="pres">
      <dgm:prSet presAssocID="{3EABF8E9-4CB8-42DA-A551-B86D9154AF00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FA54A7A8-2C1A-4A12-BF88-B88E3D9B6628}" type="pres">
      <dgm:prSet presAssocID="{877D6BD2-5879-44B6-BA9A-90A4262A805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98A63D-4338-42A6-AC27-7F4433C71B69}" type="presOf" srcId="{554B4F66-7A43-49F5-8ED0-C8FD3058BBEA}" destId="{21D1D0CC-4CA6-454C-A2BE-5E98F36B9E52}" srcOrd="0" destOrd="0" presId="urn:microsoft.com/office/officeart/2005/8/layout/radial5"/>
    <dgm:cxn modelId="{114341D5-9F0E-4F02-B052-CEE300056F55}" type="presOf" srcId="{8F5DEFA4-080F-4D54-B3FA-9BA2FE158DB6}" destId="{25B81508-EEF8-4F51-9759-0D6CF9B47C55}" srcOrd="0" destOrd="0" presId="urn:microsoft.com/office/officeart/2005/8/layout/radial5"/>
    <dgm:cxn modelId="{17DE88B7-36EF-424D-8D6A-6EF81D666453}" srcId="{805B3AF8-FD2F-487D-9EC5-D18686B30C94}" destId="{2DDEB91D-1073-4A3F-B14E-20B648794A2D}" srcOrd="0" destOrd="0" parTransId="{603B8709-84C7-431D-A9AE-2AAB2653CEEC}" sibTransId="{1DF887EA-85B6-48A3-89D0-05D962D3BB5E}"/>
    <dgm:cxn modelId="{473752DF-B653-4184-BC59-67BC65692C45}" type="presOf" srcId="{C224B053-970E-423F-AE0D-287B59356E60}" destId="{3BFC19D1-4F41-4F38-B0D0-9327C7BB2102}" srcOrd="0" destOrd="0" presId="urn:microsoft.com/office/officeart/2005/8/layout/radial5"/>
    <dgm:cxn modelId="{AD490C22-463E-4AD0-9E4A-659AE4D5B725}" type="presOf" srcId="{160BA72F-2D29-4BF1-A720-3C1F35DAA501}" destId="{5A14D8CF-6075-46C4-9F1B-D20AA1EBF09E}" srcOrd="1" destOrd="0" presId="urn:microsoft.com/office/officeart/2005/8/layout/radial5"/>
    <dgm:cxn modelId="{376AF8B6-BB91-4543-9F39-DC966A7C320F}" srcId="{2DDEB91D-1073-4A3F-B14E-20B648794A2D}" destId="{41245AC4-5D93-40E1-BD0C-152E8F9CB32E}" srcOrd="1" destOrd="0" parTransId="{FE424565-823C-46D0-A629-B08B937049E8}" sibTransId="{CE2FFA6B-28DA-4140-9A59-AA6189DB1E2A}"/>
    <dgm:cxn modelId="{E5BD3C39-F445-40C8-AECF-2A2513C5E01B}" type="presOf" srcId="{530E506A-F3EF-4127-9999-F5DB8B70DA26}" destId="{81380331-64B0-498B-9A1E-2349124DB591}" srcOrd="1" destOrd="0" presId="urn:microsoft.com/office/officeart/2005/8/layout/radial5"/>
    <dgm:cxn modelId="{7A759752-6BB0-4190-B86F-E31FC3EE1253}" type="presOf" srcId="{BEA6BB4F-D7BE-416A-A40E-25D5B8DCB0FD}" destId="{2BFEB8CD-220B-4A63-8088-36B117A61FB1}" srcOrd="0" destOrd="0" presId="urn:microsoft.com/office/officeart/2005/8/layout/radial5"/>
    <dgm:cxn modelId="{4439AD6A-DA46-46AD-A0A4-183F46E0983C}" srcId="{2DDEB91D-1073-4A3F-B14E-20B648794A2D}" destId="{F997A9DD-4D2D-43B0-A33D-8400F8313248}" srcOrd="3" destOrd="0" parTransId="{554B4F66-7A43-49F5-8ED0-C8FD3058BBEA}" sibTransId="{2F5C3314-36B5-44F3-9427-AF86BC08F08B}"/>
    <dgm:cxn modelId="{3C094D58-D272-4CE9-A21D-5C0409B3FB7D}" type="presOf" srcId="{3EABF8E9-4CB8-42DA-A551-B86D9154AF00}" destId="{1D2849D4-5B29-43DD-809E-A170DCFF38B2}" srcOrd="1" destOrd="0" presId="urn:microsoft.com/office/officeart/2005/8/layout/radial5"/>
    <dgm:cxn modelId="{DF8D5463-A1A8-4557-A50F-2CF33A70EC59}" type="presOf" srcId="{3EABF8E9-4CB8-42DA-A551-B86D9154AF00}" destId="{85121008-1DCF-4120-A2BD-A3C778555642}" srcOrd="0" destOrd="0" presId="urn:microsoft.com/office/officeart/2005/8/layout/radial5"/>
    <dgm:cxn modelId="{A0CBB878-7220-4850-A5E8-68EDAABA0F59}" srcId="{2DDEB91D-1073-4A3F-B14E-20B648794A2D}" destId="{BEA6BB4F-D7BE-416A-A40E-25D5B8DCB0FD}" srcOrd="0" destOrd="0" parTransId="{107DDD10-3085-4502-A3E7-EF5E0589C642}" sibTransId="{F8646863-1C86-4326-AB09-5BC220793AA8}"/>
    <dgm:cxn modelId="{6E3019F5-B134-4B2E-B80A-F625FD0DFA92}" type="presOf" srcId="{41245AC4-5D93-40E1-BD0C-152E8F9CB32E}" destId="{342C987F-8976-4F89-8FEF-407EA44D4D30}" srcOrd="0" destOrd="0" presId="urn:microsoft.com/office/officeart/2005/8/layout/radial5"/>
    <dgm:cxn modelId="{4DB126DC-C897-4A2E-98EC-F67B6DA0AAC6}" srcId="{2DDEB91D-1073-4A3F-B14E-20B648794A2D}" destId="{5375E34D-66A6-47C5-B581-1DD0C218A945}" srcOrd="4" destOrd="0" parTransId="{530E506A-F3EF-4127-9999-F5DB8B70DA26}" sibTransId="{1C9AF975-06F4-45BF-92C0-28026531D33A}"/>
    <dgm:cxn modelId="{C3AAA010-C385-49E7-95A6-E1848C775832}" type="presOf" srcId="{FE424565-823C-46D0-A629-B08B937049E8}" destId="{1AB25885-D960-419E-BB4B-B2972EED2CAA}" srcOrd="0" destOrd="0" presId="urn:microsoft.com/office/officeart/2005/8/layout/radial5"/>
    <dgm:cxn modelId="{6AB2AF27-99E9-48C7-9A1E-7965036F8E04}" type="presOf" srcId="{DD59A114-4DEA-4B7A-B6EB-B71E018AB3F7}" destId="{D35EEE45-4E1A-4C6D-8E35-7008CFE4E719}" srcOrd="1" destOrd="0" presId="urn:microsoft.com/office/officeart/2005/8/layout/radial5"/>
    <dgm:cxn modelId="{289E381D-0503-48C1-B86F-C7CB765016EF}" srcId="{2DDEB91D-1073-4A3F-B14E-20B648794A2D}" destId="{8F5DEFA4-080F-4D54-B3FA-9BA2FE158DB6}" srcOrd="2" destOrd="0" parTransId="{160BA72F-2D29-4BF1-A720-3C1F35DAA501}" sibTransId="{614EE680-70B7-48ED-9B18-8122F0B6E3BF}"/>
    <dgm:cxn modelId="{AC45989C-99F4-4210-BC33-D44F4911EFD4}" srcId="{2DDEB91D-1073-4A3F-B14E-20B648794A2D}" destId="{C224B053-970E-423F-AE0D-287B59356E60}" srcOrd="5" destOrd="0" parTransId="{DD59A114-4DEA-4B7A-B6EB-B71E018AB3F7}" sibTransId="{A25803AD-B783-47BE-86B5-82983F7785D8}"/>
    <dgm:cxn modelId="{BA516E7C-A69F-4EC6-9AB6-A25785EE29A3}" type="presOf" srcId="{160BA72F-2D29-4BF1-A720-3C1F35DAA501}" destId="{40A23B11-4CEC-4AB8-BA13-663E58A6620E}" srcOrd="0" destOrd="0" presId="urn:microsoft.com/office/officeart/2005/8/layout/radial5"/>
    <dgm:cxn modelId="{CED98918-8814-4786-BD04-15C99701A8A2}" type="presOf" srcId="{5375E34D-66A6-47C5-B581-1DD0C218A945}" destId="{FC776404-0C42-44CF-A9E7-2DE4F23335D2}" srcOrd="0" destOrd="0" presId="urn:microsoft.com/office/officeart/2005/8/layout/radial5"/>
    <dgm:cxn modelId="{A587FF83-AA0D-47BC-A966-A8F3564048DD}" type="presOf" srcId="{107DDD10-3085-4502-A3E7-EF5E0589C642}" destId="{57F5993C-35BD-4226-9E0A-08F40C3BA917}" srcOrd="1" destOrd="0" presId="urn:microsoft.com/office/officeart/2005/8/layout/radial5"/>
    <dgm:cxn modelId="{227706A6-103D-4261-94FB-436C2E2E40A4}" type="presOf" srcId="{554B4F66-7A43-49F5-8ED0-C8FD3058BBEA}" destId="{4052E470-5E43-4CCA-9397-3723A7C7AA43}" srcOrd="1" destOrd="0" presId="urn:microsoft.com/office/officeart/2005/8/layout/radial5"/>
    <dgm:cxn modelId="{F1A1DC85-D339-4019-9EAA-7EDF79D6437B}" type="presOf" srcId="{805B3AF8-FD2F-487D-9EC5-D18686B30C94}" destId="{A0A82286-B53B-4B9E-978C-FD5B299AFC45}" srcOrd="0" destOrd="0" presId="urn:microsoft.com/office/officeart/2005/8/layout/radial5"/>
    <dgm:cxn modelId="{6A3630CA-6B32-4A19-96D7-F38D2F5BE32A}" type="presOf" srcId="{2DDEB91D-1073-4A3F-B14E-20B648794A2D}" destId="{855A9409-CFAB-4748-8C03-2A1A298FE4B7}" srcOrd="0" destOrd="0" presId="urn:microsoft.com/office/officeart/2005/8/layout/radial5"/>
    <dgm:cxn modelId="{5C1B1D89-A3F9-4F3F-BB77-BBD6B7C5AA70}" srcId="{2DDEB91D-1073-4A3F-B14E-20B648794A2D}" destId="{877D6BD2-5879-44B6-BA9A-90A4262A805C}" srcOrd="6" destOrd="0" parTransId="{3EABF8E9-4CB8-42DA-A551-B86D9154AF00}" sibTransId="{0C18B6B6-2EE3-4811-A49D-36FD2E333F07}"/>
    <dgm:cxn modelId="{8B510F7C-5B8F-41FD-ABC3-815ED5B72E14}" type="presOf" srcId="{FE424565-823C-46D0-A629-B08B937049E8}" destId="{D2B1FBF3-557C-4B1A-9EB3-E2D7437BC663}" srcOrd="1" destOrd="0" presId="urn:microsoft.com/office/officeart/2005/8/layout/radial5"/>
    <dgm:cxn modelId="{E16E35A2-B65C-4112-B93E-8C81AC18A1B6}" type="presOf" srcId="{107DDD10-3085-4502-A3E7-EF5E0589C642}" destId="{20212580-5793-48E8-BD92-324FD43B929B}" srcOrd="0" destOrd="0" presId="urn:microsoft.com/office/officeart/2005/8/layout/radial5"/>
    <dgm:cxn modelId="{2F0B88BC-84F9-4216-ADD8-A8ABAF0B37DD}" type="presOf" srcId="{F997A9DD-4D2D-43B0-A33D-8400F8313248}" destId="{7AA8CA81-ACE4-424E-B86F-A46C708C26D7}" srcOrd="0" destOrd="0" presId="urn:microsoft.com/office/officeart/2005/8/layout/radial5"/>
    <dgm:cxn modelId="{FF2FC134-0621-445B-B7DE-F13B11F4CDD9}" type="presOf" srcId="{530E506A-F3EF-4127-9999-F5DB8B70DA26}" destId="{1084B873-7FFA-4C3D-A7CF-EACCE1E2BE3B}" srcOrd="0" destOrd="0" presId="urn:microsoft.com/office/officeart/2005/8/layout/radial5"/>
    <dgm:cxn modelId="{DE543351-E8DA-466D-B983-4FB76459E764}" type="presOf" srcId="{877D6BD2-5879-44B6-BA9A-90A4262A805C}" destId="{FA54A7A8-2C1A-4A12-BF88-B88E3D9B6628}" srcOrd="0" destOrd="0" presId="urn:microsoft.com/office/officeart/2005/8/layout/radial5"/>
    <dgm:cxn modelId="{90474F20-34AF-4910-864D-5FD68D74F4C9}" type="presOf" srcId="{DD59A114-4DEA-4B7A-B6EB-B71E018AB3F7}" destId="{B0045F73-5765-4B54-B150-322A571EA1AB}" srcOrd="0" destOrd="0" presId="urn:microsoft.com/office/officeart/2005/8/layout/radial5"/>
    <dgm:cxn modelId="{3B32267B-F924-46C8-8338-BBE99C015CCA}" type="presParOf" srcId="{A0A82286-B53B-4B9E-978C-FD5B299AFC45}" destId="{855A9409-CFAB-4748-8C03-2A1A298FE4B7}" srcOrd="0" destOrd="0" presId="urn:microsoft.com/office/officeart/2005/8/layout/radial5"/>
    <dgm:cxn modelId="{CCE4DA8F-B1F0-455D-88CB-F80A27A6781C}" type="presParOf" srcId="{A0A82286-B53B-4B9E-978C-FD5B299AFC45}" destId="{20212580-5793-48E8-BD92-324FD43B929B}" srcOrd="1" destOrd="0" presId="urn:microsoft.com/office/officeart/2005/8/layout/radial5"/>
    <dgm:cxn modelId="{9C9B0997-8BD8-4CEF-AED8-91B4B63E40A7}" type="presParOf" srcId="{20212580-5793-48E8-BD92-324FD43B929B}" destId="{57F5993C-35BD-4226-9E0A-08F40C3BA917}" srcOrd="0" destOrd="0" presId="urn:microsoft.com/office/officeart/2005/8/layout/radial5"/>
    <dgm:cxn modelId="{FDD1347D-2553-41D6-B88C-587DA4AB33BF}" type="presParOf" srcId="{A0A82286-B53B-4B9E-978C-FD5B299AFC45}" destId="{2BFEB8CD-220B-4A63-8088-36B117A61FB1}" srcOrd="2" destOrd="0" presId="urn:microsoft.com/office/officeart/2005/8/layout/radial5"/>
    <dgm:cxn modelId="{4BDEE26A-EA96-4C86-8E02-630B4D5539B2}" type="presParOf" srcId="{A0A82286-B53B-4B9E-978C-FD5B299AFC45}" destId="{1AB25885-D960-419E-BB4B-B2972EED2CAA}" srcOrd="3" destOrd="0" presId="urn:microsoft.com/office/officeart/2005/8/layout/radial5"/>
    <dgm:cxn modelId="{C5BAA50F-9F22-4787-8C9A-3C6FF734922A}" type="presParOf" srcId="{1AB25885-D960-419E-BB4B-B2972EED2CAA}" destId="{D2B1FBF3-557C-4B1A-9EB3-E2D7437BC663}" srcOrd="0" destOrd="0" presId="urn:microsoft.com/office/officeart/2005/8/layout/radial5"/>
    <dgm:cxn modelId="{2ECC88FD-9A71-42CC-83CB-41B742FB0979}" type="presParOf" srcId="{A0A82286-B53B-4B9E-978C-FD5B299AFC45}" destId="{342C987F-8976-4F89-8FEF-407EA44D4D30}" srcOrd="4" destOrd="0" presId="urn:microsoft.com/office/officeart/2005/8/layout/radial5"/>
    <dgm:cxn modelId="{5F649756-DE91-4CAB-AFA2-056A7FD7B7A5}" type="presParOf" srcId="{A0A82286-B53B-4B9E-978C-FD5B299AFC45}" destId="{40A23B11-4CEC-4AB8-BA13-663E58A6620E}" srcOrd="5" destOrd="0" presId="urn:microsoft.com/office/officeart/2005/8/layout/radial5"/>
    <dgm:cxn modelId="{E6F4D433-FAE0-4BEF-A833-03C583AA18A8}" type="presParOf" srcId="{40A23B11-4CEC-4AB8-BA13-663E58A6620E}" destId="{5A14D8CF-6075-46C4-9F1B-D20AA1EBF09E}" srcOrd="0" destOrd="0" presId="urn:microsoft.com/office/officeart/2005/8/layout/radial5"/>
    <dgm:cxn modelId="{1AF6C714-1E67-4CC7-97BB-0ECCFEE3EFEC}" type="presParOf" srcId="{A0A82286-B53B-4B9E-978C-FD5B299AFC45}" destId="{25B81508-EEF8-4F51-9759-0D6CF9B47C55}" srcOrd="6" destOrd="0" presId="urn:microsoft.com/office/officeart/2005/8/layout/radial5"/>
    <dgm:cxn modelId="{BEAA34BB-4AD6-4FE6-875A-6746263FEC09}" type="presParOf" srcId="{A0A82286-B53B-4B9E-978C-FD5B299AFC45}" destId="{21D1D0CC-4CA6-454C-A2BE-5E98F36B9E52}" srcOrd="7" destOrd="0" presId="urn:microsoft.com/office/officeart/2005/8/layout/radial5"/>
    <dgm:cxn modelId="{50D1A200-42E8-445E-82FD-9399A6FCC984}" type="presParOf" srcId="{21D1D0CC-4CA6-454C-A2BE-5E98F36B9E52}" destId="{4052E470-5E43-4CCA-9397-3723A7C7AA43}" srcOrd="0" destOrd="0" presId="urn:microsoft.com/office/officeart/2005/8/layout/radial5"/>
    <dgm:cxn modelId="{996844C4-92F5-41C1-8A52-38ABBC4B5652}" type="presParOf" srcId="{A0A82286-B53B-4B9E-978C-FD5B299AFC45}" destId="{7AA8CA81-ACE4-424E-B86F-A46C708C26D7}" srcOrd="8" destOrd="0" presId="urn:microsoft.com/office/officeart/2005/8/layout/radial5"/>
    <dgm:cxn modelId="{E2884C83-E9A4-4429-AE60-B17061125020}" type="presParOf" srcId="{A0A82286-B53B-4B9E-978C-FD5B299AFC45}" destId="{1084B873-7FFA-4C3D-A7CF-EACCE1E2BE3B}" srcOrd="9" destOrd="0" presId="urn:microsoft.com/office/officeart/2005/8/layout/radial5"/>
    <dgm:cxn modelId="{62B94EFC-F942-4C3B-AE0F-25A5DE459513}" type="presParOf" srcId="{1084B873-7FFA-4C3D-A7CF-EACCE1E2BE3B}" destId="{81380331-64B0-498B-9A1E-2349124DB591}" srcOrd="0" destOrd="0" presId="urn:microsoft.com/office/officeart/2005/8/layout/radial5"/>
    <dgm:cxn modelId="{07E063FA-C954-452A-BF44-20CDA307DF02}" type="presParOf" srcId="{A0A82286-B53B-4B9E-978C-FD5B299AFC45}" destId="{FC776404-0C42-44CF-A9E7-2DE4F23335D2}" srcOrd="10" destOrd="0" presId="urn:microsoft.com/office/officeart/2005/8/layout/radial5"/>
    <dgm:cxn modelId="{CC665629-20BD-4EA8-BEB9-61FE7A70929B}" type="presParOf" srcId="{A0A82286-B53B-4B9E-978C-FD5B299AFC45}" destId="{B0045F73-5765-4B54-B150-322A571EA1AB}" srcOrd="11" destOrd="0" presId="urn:microsoft.com/office/officeart/2005/8/layout/radial5"/>
    <dgm:cxn modelId="{DE5E650E-EC27-4398-BBD6-CEB6FE4A8B18}" type="presParOf" srcId="{B0045F73-5765-4B54-B150-322A571EA1AB}" destId="{D35EEE45-4E1A-4C6D-8E35-7008CFE4E719}" srcOrd="0" destOrd="0" presId="urn:microsoft.com/office/officeart/2005/8/layout/radial5"/>
    <dgm:cxn modelId="{4B2C2E24-1A3E-43E9-BC2F-A04401B120F5}" type="presParOf" srcId="{A0A82286-B53B-4B9E-978C-FD5B299AFC45}" destId="{3BFC19D1-4F41-4F38-B0D0-9327C7BB2102}" srcOrd="12" destOrd="0" presId="urn:microsoft.com/office/officeart/2005/8/layout/radial5"/>
    <dgm:cxn modelId="{BA8908D8-8646-4E50-802F-1611F5B28BB6}" type="presParOf" srcId="{A0A82286-B53B-4B9E-978C-FD5B299AFC45}" destId="{85121008-1DCF-4120-A2BD-A3C778555642}" srcOrd="13" destOrd="0" presId="urn:microsoft.com/office/officeart/2005/8/layout/radial5"/>
    <dgm:cxn modelId="{D786E9F0-7CE3-41C5-936C-68C552821084}" type="presParOf" srcId="{85121008-1DCF-4120-A2BD-A3C778555642}" destId="{1D2849D4-5B29-43DD-809E-A170DCFF38B2}" srcOrd="0" destOrd="0" presId="urn:microsoft.com/office/officeart/2005/8/layout/radial5"/>
    <dgm:cxn modelId="{26AA07D6-03D4-483A-8629-4E113E5C4789}" type="presParOf" srcId="{A0A82286-B53B-4B9E-978C-FD5B299AFC45}" destId="{FA54A7A8-2C1A-4A12-BF88-B88E3D9B662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B3AF8-FD2F-487D-9EC5-D18686B30C9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DDEB91D-1073-4A3F-B14E-20B648794A2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靠上帝工作</a:t>
          </a:r>
          <a:endParaRPr lang="zh-TW" altLang="en-US" dirty="0">
            <a:solidFill>
              <a:srgbClr val="FFFF00"/>
            </a:solidFill>
          </a:endParaRPr>
        </a:p>
      </dgm:t>
    </dgm:pt>
    <dgm:pt modelId="{603B8709-84C7-431D-A9AE-2AAB2653CEEC}" type="parTrans" cxnId="{17DE88B7-36EF-424D-8D6A-6EF81D666453}">
      <dgm:prSet/>
      <dgm:spPr/>
      <dgm:t>
        <a:bodyPr/>
        <a:lstStyle/>
        <a:p>
          <a:endParaRPr lang="zh-TW" altLang="en-US"/>
        </a:p>
      </dgm:t>
    </dgm:pt>
    <dgm:pt modelId="{1DF887EA-85B6-48A3-89D0-05D962D3BB5E}" type="sibTrans" cxnId="{17DE88B7-36EF-424D-8D6A-6EF81D666453}">
      <dgm:prSet/>
      <dgm:spPr/>
      <dgm:t>
        <a:bodyPr/>
        <a:lstStyle/>
        <a:p>
          <a:endParaRPr lang="zh-TW" altLang="en-US"/>
        </a:p>
      </dgm:t>
    </dgm:pt>
    <dgm:pt modelId="{BEA6BB4F-D7BE-416A-A40E-25D5B8DCB0FD}">
      <dgm:prSet phldrT="[文字]" custT="1"/>
      <dgm:spPr/>
      <dgm:t>
        <a:bodyPr/>
        <a:lstStyle/>
        <a:p>
          <a:r>
            <a:rPr lang="zh-TW" altLang="en-US" sz="2000" dirty="0" smtClean="0"/>
            <a:t>瞭解上帝的心意</a:t>
          </a:r>
          <a:endParaRPr lang="zh-TW" altLang="en-US" sz="2000" dirty="0"/>
        </a:p>
      </dgm:t>
    </dgm:pt>
    <dgm:pt modelId="{107DDD10-3085-4502-A3E7-EF5E0589C642}" type="parTrans" cxnId="{A0CBB878-7220-4850-A5E8-68EDAABA0F59}">
      <dgm:prSet/>
      <dgm:spPr/>
      <dgm:t>
        <a:bodyPr/>
        <a:lstStyle/>
        <a:p>
          <a:endParaRPr lang="zh-TW" altLang="en-US"/>
        </a:p>
      </dgm:t>
    </dgm:pt>
    <dgm:pt modelId="{F8646863-1C86-4326-AB09-5BC220793AA8}" type="sibTrans" cxnId="{A0CBB878-7220-4850-A5E8-68EDAABA0F59}">
      <dgm:prSet/>
      <dgm:spPr/>
      <dgm:t>
        <a:bodyPr/>
        <a:lstStyle/>
        <a:p>
          <a:endParaRPr lang="zh-TW" altLang="en-US"/>
        </a:p>
      </dgm:t>
    </dgm:pt>
    <dgm:pt modelId="{41245AC4-5D93-40E1-BD0C-152E8F9CB32E}">
      <dgm:prSet phldrT="[文字]" custT="1"/>
      <dgm:spPr/>
      <dgm:t>
        <a:bodyPr/>
        <a:lstStyle/>
        <a:p>
          <a:r>
            <a:rPr lang="zh-TW" altLang="en-US" sz="2000" dirty="0" smtClean="0"/>
            <a:t>心裡相信</a:t>
          </a:r>
          <a:endParaRPr lang="zh-TW" altLang="en-US" sz="2000" dirty="0"/>
        </a:p>
      </dgm:t>
    </dgm:pt>
    <dgm:pt modelId="{FE424565-823C-46D0-A629-B08B937049E8}" type="parTrans" cxnId="{376AF8B6-BB91-4543-9F39-DC966A7C320F}">
      <dgm:prSet/>
      <dgm:spPr/>
      <dgm:t>
        <a:bodyPr/>
        <a:lstStyle/>
        <a:p>
          <a:endParaRPr lang="zh-TW" altLang="en-US"/>
        </a:p>
      </dgm:t>
    </dgm:pt>
    <dgm:pt modelId="{CE2FFA6B-28DA-4140-9A59-AA6189DB1E2A}" type="sibTrans" cxnId="{376AF8B6-BB91-4543-9F39-DC966A7C320F}">
      <dgm:prSet/>
      <dgm:spPr/>
      <dgm:t>
        <a:bodyPr/>
        <a:lstStyle/>
        <a:p>
          <a:endParaRPr lang="zh-TW" altLang="en-US"/>
        </a:p>
      </dgm:t>
    </dgm:pt>
    <dgm:pt modelId="{3C0A71C3-B765-4411-8834-B04306EFC285}">
      <dgm:prSet phldrT="[文字]" custT="1"/>
      <dgm:spPr/>
      <dgm:t>
        <a:bodyPr/>
        <a:lstStyle/>
        <a:p>
          <a:r>
            <a:rPr lang="zh-TW" altLang="en-US" sz="2000" dirty="0" smtClean="0"/>
            <a:t>雙手並用</a:t>
          </a:r>
          <a:endParaRPr lang="zh-TW" altLang="en-US" sz="2000" dirty="0"/>
        </a:p>
      </dgm:t>
    </dgm:pt>
    <dgm:pt modelId="{EE689D49-70A7-4030-872D-0579496C98B9}" type="parTrans" cxnId="{7FF332B2-861B-4D33-8092-92E903C2D953}">
      <dgm:prSet/>
      <dgm:spPr/>
      <dgm:t>
        <a:bodyPr/>
        <a:lstStyle/>
        <a:p>
          <a:endParaRPr lang="zh-TW" altLang="en-US"/>
        </a:p>
      </dgm:t>
    </dgm:pt>
    <dgm:pt modelId="{8A9895FB-07DE-413A-B4C0-C18E0180C454}" type="sibTrans" cxnId="{7FF332B2-861B-4D33-8092-92E903C2D953}">
      <dgm:prSet/>
      <dgm:spPr/>
      <dgm:t>
        <a:bodyPr/>
        <a:lstStyle/>
        <a:p>
          <a:endParaRPr lang="zh-TW" altLang="en-US"/>
        </a:p>
      </dgm:t>
    </dgm:pt>
    <dgm:pt modelId="{F997A9DD-4D2D-43B0-A33D-8400F8313248}">
      <dgm:prSet phldrT="[文字]" custT="1"/>
      <dgm:spPr/>
      <dgm:t>
        <a:bodyPr/>
        <a:lstStyle/>
        <a:p>
          <a:r>
            <a:rPr lang="zh-TW" altLang="en-US" sz="2000" dirty="0" smtClean="0"/>
            <a:t>常</a:t>
          </a:r>
          <a:r>
            <a:rPr lang="zh-TW" altLang="zh-TW" sz="2000" dirty="0" smtClean="0"/>
            <a:t>禱告</a:t>
          </a:r>
          <a:endParaRPr lang="zh-TW" altLang="en-US" sz="2000" dirty="0"/>
        </a:p>
      </dgm:t>
    </dgm:pt>
    <dgm:pt modelId="{554B4F66-7A43-49F5-8ED0-C8FD3058BBEA}" type="parTrans" cxnId="{4439AD6A-DA46-46AD-A0A4-183F46E0983C}">
      <dgm:prSet/>
      <dgm:spPr/>
      <dgm:t>
        <a:bodyPr/>
        <a:lstStyle/>
        <a:p>
          <a:endParaRPr lang="zh-TW" altLang="en-US"/>
        </a:p>
      </dgm:t>
    </dgm:pt>
    <dgm:pt modelId="{2F5C3314-36B5-44F3-9427-AF86BC08F08B}" type="sibTrans" cxnId="{4439AD6A-DA46-46AD-A0A4-183F46E0983C}">
      <dgm:prSet/>
      <dgm:spPr/>
      <dgm:t>
        <a:bodyPr/>
        <a:lstStyle/>
        <a:p>
          <a:endParaRPr lang="zh-TW" altLang="en-US"/>
        </a:p>
      </dgm:t>
    </dgm:pt>
    <dgm:pt modelId="{4B1EB1A7-BA79-4744-A31F-7288E3D93F89}">
      <dgm:prSet phldrT="[文字]"/>
      <dgm:spPr/>
      <dgm:t>
        <a:bodyPr/>
        <a:lstStyle/>
        <a:p>
          <a:r>
            <a:rPr lang="zh-TW" altLang="en-US" dirty="0" smtClean="0"/>
            <a:t>忠心事奉</a:t>
          </a:r>
          <a:endParaRPr lang="zh-TW" altLang="en-US" dirty="0"/>
        </a:p>
      </dgm:t>
    </dgm:pt>
    <dgm:pt modelId="{7CB45E09-B7A2-433A-B89D-3F5A01B5BCEB}" type="parTrans" cxnId="{E3A7864E-E9DA-4073-B9D7-6F77EE8E19FD}">
      <dgm:prSet/>
      <dgm:spPr/>
      <dgm:t>
        <a:bodyPr/>
        <a:lstStyle/>
        <a:p>
          <a:endParaRPr lang="zh-TW" altLang="en-US"/>
        </a:p>
      </dgm:t>
    </dgm:pt>
    <dgm:pt modelId="{99B4568D-138C-4237-8E40-E0F8510F3B7E}" type="sibTrans" cxnId="{E3A7864E-E9DA-4073-B9D7-6F77EE8E19FD}">
      <dgm:prSet/>
      <dgm:spPr/>
      <dgm:t>
        <a:bodyPr/>
        <a:lstStyle/>
        <a:p>
          <a:endParaRPr lang="zh-TW" altLang="en-US"/>
        </a:p>
      </dgm:t>
    </dgm:pt>
    <dgm:pt modelId="{E8669418-DF6D-4F92-B1FE-74E9A90D1D95}">
      <dgm:prSet phldrT="[文字]" custT="1"/>
      <dgm:spPr/>
      <dgm:t>
        <a:bodyPr/>
        <a:lstStyle/>
        <a:p>
          <a:r>
            <a:rPr lang="zh-TW" altLang="en-US" sz="2000" dirty="0" smtClean="0"/>
            <a:t>向祂支取力量</a:t>
          </a:r>
          <a:endParaRPr lang="zh-TW" altLang="en-US" sz="2000" dirty="0"/>
        </a:p>
      </dgm:t>
    </dgm:pt>
    <dgm:pt modelId="{3E1F142D-1F11-4F5D-A60D-13E7C53313FB}" type="parTrans" cxnId="{EC04C1D9-B3D1-4FEA-9C33-3A31FEE4682C}">
      <dgm:prSet/>
      <dgm:spPr/>
      <dgm:t>
        <a:bodyPr/>
        <a:lstStyle/>
        <a:p>
          <a:endParaRPr lang="zh-TW" altLang="en-US"/>
        </a:p>
      </dgm:t>
    </dgm:pt>
    <dgm:pt modelId="{2F6F9D55-6426-4765-BDBC-93E08BF27736}" type="sibTrans" cxnId="{EC04C1D9-B3D1-4FEA-9C33-3A31FEE4682C}">
      <dgm:prSet/>
      <dgm:spPr/>
      <dgm:t>
        <a:bodyPr/>
        <a:lstStyle/>
        <a:p>
          <a:endParaRPr lang="zh-TW" altLang="en-US"/>
        </a:p>
      </dgm:t>
    </dgm:pt>
    <dgm:pt modelId="{E3D4A8DD-A22D-47E0-8727-C02FD3FE759F}">
      <dgm:prSet phldrT="[文字]" custT="1"/>
      <dgm:spPr/>
      <dgm:t>
        <a:bodyPr/>
        <a:lstStyle/>
        <a:p>
          <a:r>
            <a:rPr lang="zh-TW" altLang="en-US" sz="2000" smtClean="0"/>
            <a:t>專心</a:t>
          </a:r>
          <a:r>
            <a:rPr lang="zh-TW" altLang="en-US" sz="2000" dirty="0" smtClean="0"/>
            <a:t>倚靠神</a:t>
          </a:r>
          <a:endParaRPr lang="zh-TW" altLang="en-US" sz="2000" dirty="0"/>
        </a:p>
      </dgm:t>
    </dgm:pt>
    <dgm:pt modelId="{F1A23B5D-E560-4FD7-B0EE-8A9CAB102A4A}" type="parTrans" cxnId="{E7DDE6AF-1413-4D91-AEA9-2201D66F84FE}">
      <dgm:prSet/>
      <dgm:spPr/>
      <dgm:t>
        <a:bodyPr/>
        <a:lstStyle/>
        <a:p>
          <a:endParaRPr lang="zh-TW" altLang="en-US"/>
        </a:p>
      </dgm:t>
    </dgm:pt>
    <dgm:pt modelId="{B4563B88-04E6-4CCC-83CE-D9379DF28BA5}" type="sibTrans" cxnId="{E7DDE6AF-1413-4D91-AEA9-2201D66F84FE}">
      <dgm:prSet/>
      <dgm:spPr/>
      <dgm:t>
        <a:bodyPr/>
        <a:lstStyle/>
        <a:p>
          <a:endParaRPr lang="zh-TW" altLang="en-US"/>
        </a:p>
      </dgm:t>
    </dgm:pt>
    <dgm:pt modelId="{A0A82286-B53B-4B9E-978C-FD5B299AFC45}" type="pres">
      <dgm:prSet presAssocID="{805B3AF8-FD2F-487D-9EC5-D18686B30C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5A9409-CFAB-4748-8C03-2A1A298FE4B7}" type="pres">
      <dgm:prSet presAssocID="{2DDEB91D-1073-4A3F-B14E-20B648794A2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0212580-5793-48E8-BD92-324FD43B929B}" type="pres">
      <dgm:prSet presAssocID="{107DDD10-3085-4502-A3E7-EF5E0589C642}" presName="parTrans" presStyleLbl="sibTrans2D1" presStyleIdx="0" presStyleCnt="7"/>
      <dgm:spPr/>
      <dgm:t>
        <a:bodyPr/>
        <a:lstStyle/>
        <a:p>
          <a:endParaRPr lang="zh-TW" altLang="en-US"/>
        </a:p>
      </dgm:t>
    </dgm:pt>
    <dgm:pt modelId="{57F5993C-35BD-4226-9E0A-08F40C3BA917}" type="pres">
      <dgm:prSet presAssocID="{107DDD10-3085-4502-A3E7-EF5E0589C642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BFEB8CD-220B-4A63-8088-36B117A61FB1}" type="pres">
      <dgm:prSet presAssocID="{BEA6BB4F-D7BE-416A-A40E-25D5B8DCB0F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B25885-D960-419E-BB4B-B2972EED2CAA}" type="pres">
      <dgm:prSet presAssocID="{FE424565-823C-46D0-A629-B08B937049E8}" presName="parTrans" presStyleLbl="sibTrans2D1" presStyleIdx="1" presStyleCnt="7"/>
      <dgm:spPr/>
      <dgm:t>
        <a:bodyPr/>
        <a:lstStyle/>
        <a:p>
          <a:endParaRPr lang="zh-TW" altLang="en-US"/>
        </a:p>
      </dgm:t>
    </dgm:pt>
    <dgm:pt modelId="{D2B1FBF3-557C-4B1A-9EB3-E2D7437BC663}" type="pres">
      <dgm:prSet presAssocID="{FE424565-823C-46D0-A629-B08B937049E8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342C987F-8976-4F89-8FEF-407EA44D4D30}" type="pres">
      <dgm:prSet presAssocID="{41245AC4-5D93-40E1-BD0C-152E8F9CB3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0E3F75-17E9-458A-945F-2CFF71081178}" type="pres">
      <dgm:prSet presAssocID="{F1A23B5D-E560-4FD7-B0EE-8A9CAB102A4A}" presName="parTrans" presStyleLbl="sibTrans2D1" presStyleIdx="2" presStyleCnt="7"/>
      <dgm:spPr/>
      <dgm:t>
        <a:bodyPr/>
        <a:lstStyle/>
        <a:p>
          <a:endParaRPr lang="zh-TW" altLang="en-US"/>
        </a:p>
      </dgm:t>
    </dgm:pt>
    <dgm:pt modelId="{97ED6555-577C-42AF-911F-924C3A550796}" type="pres">
      <dgm:prSet presAssocID="{F1A23B5D-E560-4FD7-B0EE-8A9CAB102A4A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B05679C1-A877-4A6E-97D4-2DBCB47C0E70}" type="pres">
      <dgm:prSet presAssocID="{E3D4A8DD-A22D-47E0-8727-C02FD3FE75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91AAB-A1B9-42AC-B580-CC4E4EA2618C}" type="pres">
      <dgm:prSet presAssocID="{3E1F142D-1F11-4F5D-A60D-13E7C53313FB}" presName="parTrans" presStyleLbl="sibTrans2D1" presStyleIdx="3" presStyleCnt="7"/>
      <dgm:spPr/>
      <dgm:t>
        <a:bodyPr/>
        <a:lstStyle/>
        <a:p>
          <a:endParaRPr lang="zh-TW" altLang="en-US"/>
        </a:p>
      </dgm:t>
    </dgm:pt>
    <dgm:pt modelId="{EBB28164-5ADE-4BBA-AEB8-EED29BE7FB37}" type="pres">
      <dgm:prSet presAssocID="{3E1F142D-1F11-4F5D-A60D-13E7C53313FB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00C8583B-420C-4D3F-A14B-311EA1B7D355}" type="pres">
      <dgm:prSet presAssocID="{E8669418-DF6D-4F92-B1FE-74E9A90D1D9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E4A38-D6E9-401B-88E0-C160BA5CE2A3}" type="pres">
      <dgm:prSet presAssocID="{EE689D49-70A7-4030-872D-0579496C98B9}" presName="parTrans" presStyleLbl="sibTrans2D1" presStyleIdx="4" presStyleCnt="7"/>
      <dgm:spPr/>
      <dgm:t>
        <a:bodyPr/>
        <a:lstStyle/>
        <a:p>
          <a:endParaRPr lang="zh-TW" altLang="en-US"/>
        </a:p>
      </dgm:t>
    </dgm:pt>
    <dgm:pt modelId="{5AD4E4ED-7F77-432E-B052-F2F2AB94630A}" type="pres">
      <dgm:prSet presAssocID="{EE689D49-70A7-4030-872D-0579496C98B9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E8B703D6-1B8C-4E37-A3FB-B034CDD1B604}" type="pres">
      <dgm:prSet presAssocID="{3C0A71C3-B765-4411-8834-B04306EFC2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D1D0CC-4CA6-454C-A2BE-5E98F36B9E52}" type="pres">
      <dgm:prSet presAssocID="{554B4F66-7A43-49F5-8ED0-C8FD3058BBEA}" presName="parTrans" presStyleLbl="sibTrans2D1" presStyleIdx="5" presStyleCnt="7"/>
      <dgm:spPr/>
      <dgm:t>
        <a:bodyPr/>
        <a:lstStyle/>
        <a:p>
          <a:endParaRPr lang="zh-TW" altLang="en-US"/>
        </a:p>
      </dgm:t>
    </dgm:pt>
    <dgm:pt modelId="{4052E470-5E43-4CCA-9397-3723A7C7AA43}" type="pres">
      <dgm:prSet presAssocID="{554B4F66-7A43-49F5-8ED0-C8FD3058BBEA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7AA8CA81-ACE4-424E-B86F-A46C708C26D7}" type="pres">
      <dgm:prSet presAssocID="{F997A9DD-4D2D-43B0-A33D-8400F831324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7B8CC6-5BA9-4F5F-8166-57C40FB84DBB}" type="pres">
      <dgm:prSet presAssocID="{7CB45E09-B7A2-433A-B89D-3F5A01B5BCEB}" presName="parTrans" presStyleLbl="sibTrans2D1" presStyleIdx="6" presStyleCnt="7"/>
      <dgm:spPr/>
      <dgm:t>
        <a:bodyPr/>
        <a:lstStyle/>
        <a:p>
          <a:endParaRPr lang="zh-TW" altLang="en-US"/>
        </a:p>
      </dgm:t>
    </dgm:pt>
    <dgm:pt modelId="{E2908104-54D1-4DC1-891A-48F75CF8A7F4}" type="pres">
      <dgm:prSet presAssocID="{7CB45E09-B7A2-433A-B89D-3F5A01B5BCEB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07EF03EE-DC76-495C-88CE-D5C4C1C78CF4}" type="pres">
      <dgm:prSet presAssocID="{4B1EB1A7-BA79-4744-A31F-7288E3D93F8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7D33AB-90F2-43A0-9998-E98BCB55421B}" type="presOf" srcId="{554B4F66-7A43-49F5-8ED0-C8FD3058BBEA}" destId="{4052E470-5E43-4CCA-9397-3723A7C7AA43}" srcOrd="1" destOrd="0" presId="urn:microsoft.com/office/officeart/2005/8/layout/radial5"/>
    <dgm:cxn modelId="{E3281F0B-FFDA-46F5-8E75-99619FECA7D3}" type="presOf" srcId="{FE424565-823C-46D0-A629-B08B937049E8}" destId="{1AB25885-D960-419E-BB4B-B2972EED2CAA}" srcOrd="0" destOrd="0" presId="urn:microsoft.com/office/officeart/2005/8/layout/radial5"/>
    <dgm:cxn modelId="{17DE88B7-36EF-424D-8D6A-6EF81D666453}" srcId="{805B3AF8-FD2F-487D-9EC5-D18686B30C94}" destId="{2DDEB91D-1073-4A3F-B14E-20B648794A2D}" srcOrd="0" destOrd="0" parTransId="{603B8709-84C7-431D-A9AE-2AAB2653CEEC}" sibTransId="{1DF887EA-85B6-48A3-89D0-05D962D3BB5E}"/>
    <dgm:cxn modelId="{ED0A2D3E-ECA8-4FEE-B60D-960469C82EB4}" type="presOf" srcId="{107DDD10-3085-4502-A3E7-EF5E0589C642}" destId="{57F5993C-35BD-4226-9E0A-08F40C3BA917}" srcOrd="1" destOrd="0" presId="urn:microsoft.com/office/officeart/2005/8/layout/radial5"/>
    <dgm:cxn modelId="{376AF8B6-BB91-4543-9F39-DC966A7C320F}" srcId="{2DDEB91D-1073-4A3F-B14E-20B648794A2D}" destId="{41245AC4-5D93-40E1-BD0C-152E8F9CB32E}" srcOrd="1" destOrd="0" parTransId="{FE424565-823C-46D0-A629-B08B937049E8}" sibTransId="{CE2FFA6B-28DA-4140-9A59-AA6189DB1E2A}"/>
    <dgm:cxn modelId="{4439AD6A-DA46-46AD-A0A4-183F46E0983C}" srcId="{2DDEB91D-1073-4A3F-B14E-20B648794A2D}" destId="{F997A9DD-4D2D-43B0-A33D-8400F8313248}" srcOrd="5" destOrd="0" parTransId="{554B4F66-7A43-49F5-8ED0-C8FD3058BBEA}" sibTransId="{2F5C3314-36B5-44F3-9427-AF86BC08F08B}"/>
    <dgm:cxn modelId="{6E5371F7-EF99-4403-97D6-CD19C4B077A9}" type="presOf" srcId="{554B4F66-7A43-49F5-8ED0-C8FD3058BBEA}" destId="{21D1D0CC-4CA6-454C-A2BE-5E98F36B9E52}" srcOrd="0" destOrd="0" presId="urn:microsoft.com/office/officeart/2005/8/layout/radial5"/>
    <dgm:cxn modelId="{F3F94143-9A1D-42EC-BAB2-C3C1D1F695CE}" type="presOf" srcId="{3C0A71C3-B765-4411-8834-B04306EFC285}" destId="{E8B703D6-1B8C-4E37-A3FB-B034CDD1B604}" srcOrd="0" destOrd="0" presId="urn:microsoft.com/office/officeart/2005/8/layout/radial5"/>
    <dgm:cxn modelId="{548C3AC2-E1CA-471A-807F-95B34548AF34}" type="presOf" srcId="{2DDEB91D-1073-4A3F-B14E-20B648794A2D}" destId="{855A9409-CFAB-4748-8C03-2A1A298FE4B7}" srcOrd="0" destOrd="0" presId="urn:microsoft.com/office/officeart/2005/8/layout/radial5"/>
    <dgm:cxn modelId="{A0CBB878-7220-4850-A5E8-68EDAABA0F59}" srcId="{2DDEB91D-1073-4A3F-B14E-20B648794A2D}" destId="{BEA6BB4F-D7BE-416A-A40E-25D5B8DCB0FD}" srcOrd="0" destOrd="0" parTransId="{107DDD10-3085-4502-A3E7-EF5E0589C642}" sibTransId="{F8646863-1C86-4326-AB09-5BC220793AA8}"/>
    <dgm:cxn modelId="{0C683B23-906D-4F0C-9810-94355E246A58}" type="presOf" srcId="{4B1EB1A7-BA79-4744-A31F-7288E3D93F89}" destId="{07EF03EE-DC76-495C-88CE-D5C4C1C78CF4}" srcOrd="0" destOrd="0" presId="urn:microsoft.com/office/officeart/2005/8/layout/radial5"/>
    <dgm:cxn modelId="{C49B83F3-24CA-4CD9-BF75-9F8846F19E40}" type="presOf" srcId="{107DDD10-3085-4502-A3E7-EF5E0589C642}" destId="{20212580-5793-48E8-BD92-324FD43B929B}" srcOrd="0" destOrd="0" presId="urn:microsoft.com/office/officeart/2005/8/layout/radial5"/>
    <dgm:cxn modelId="{FC1790F5-3E8F-400C-9E89-9CB9A66170B3}" type="presOf" srcId="{BEA6BB4F-D7BE-416A-A40E-25D5B8DCB0FD}" destId="{2BFEB8CD-220B-4A63-8088-36B117A61FB1}" srcOrd="0" destOrd="0" presId="urn:microsoft.com/office/officeart/2005/8/layout/radial5"/>
    <dgm:cxn modelId="{2F1E0B54-5B93-440A-B407-4CD32C6C682B}" type="presOf" srcId="{EE689D49-70A7-4030-872D-0579496C98B9}" destId="{5AD4E4ED-7F77-432E-B052-F2F2AB94630A}" srcOrd="1" destOrd="0" presId="urn:microsoft.com/office/officeart/2005/8/layout/radial5"/>
    <dgm:cxn modelId="{0D28B763-53AE-46BA-8694-07AE7E9E3834}" type="presOf" srcId="{FE424565-823C-46D0-A629-B08B937049E8}" destId="{D2B1FBF3-557C-4B1A-9EB3-E2D7437BC663}" srcOrd="1" destOrd="0" presId="urn:microsoft.com/office/officeart/2005/8/layout/radial5"/>
    <dgm:cxn modelId="{E7A51A50-FCB3-4A06-B481-93353F93ACE6}" type="presOf" srcId="{805B3AF8-FD2F-487D-9EC5-D18686B30C94}" destId="{A0A82286-B53B-4B9E-978C-FD5B299AFC45}" srcOrd="0" destOrd="0" presId="urn:microsoft.com/office/officeart/2005/8/layout/radial5"/>
    <dgm:cxn modelId="{B4CFFA1A-3B25-46E9-9423-0F1863DC5BBD}" type="presOf" srcId="{7CB45E09-B7A2-433A-B89D-3F5A01B5BCEB}" destId="{627B8CC6-5BA9-4F5F-8166-57C40FB84DBB}" srcOrd="0" destOrd="0" presId="urn:microsoft.com/office/officeart/2005/8/layout/radial5"/>
    <dgm:cxn modelId="{73979FD2-8277-4F71-B2E0-209C8584FAA6}" type="presOf" srcId="{EE689D49-70A7-4030-872D-0579496C98B9}" destId="{5A0E4A38-D6E9-401B-88E0-C160BA5CE2A3}" srcOrd="0" destOrd="0" presId="urn:microsoft.com/office/officeart/2005/8/layout/radial5"/>
    <dgm:cxn modelId="{E5366811-AC5A-403B-B9AE-A5A8065ABE20}" type="presOf" srcId="{F997A9DD-4D2D-43B0-A33D-8400F8313248}" destId="{7AA8CA81-ACE4-424E-B86F-A46C708C26D7}" srcOrd="0" destOrd="0" presId="urn:microsoft.com/office/officeart/2005/8/layout/radial5"/>
    <dgm:cxn modelId="{AD2E4B42-CA58-4E06-A02B-B78BF3C24A57}" type="presOf" srcId="{E3D4A8DD-A22D-47E0-8727-C02FD3FE759F}" destId="{B05679C1-A877-4A6E-97D4-2DBCB47C0E70}" srcOrd="0" destOrd="0" presId="urn:microsoft.com/office/officeart/2005/8/layout/radial5"/>
    <dgm:cxn modelId="{5B5A5120-D49A-4279-ABCF-20003C9EC8B3}" type="presOf" srcId="{7CB45E09-B7A2-433A-B89D-3F5A01B5BCEB}" destId="{E2908104-54D1-4DC1-891A-48F75CF8A7F4}" srcOrd="1" destOrd="0" presId="urn:microsoft.com/office/officeart/2005/8/layout/radial5"/>
    <dgm:cxn modelId="{4CF787AA-5562-456B-8E95-0CD4C3DBF732}" type="presOf" srcId="{3E1F142D-1F11-4F5D-A60D-13E7C53313FB}" destId="{21691AAB-A1B9-42AC-B580-CC4E4EA2618C}" srcOrd="0" destOrd="0" presId="urn:microsoft.com/office/officeart/2005/8/layout/radial5"/>
    <dgm:cxn modelId="{51A9E108-1CFD-4C63-A51E-C2425D6460A3}" type="presOf" srcId="{3E1F142D-1F11-4F5D-A60D-13E7C53313FB}" destId="{EBB28164-5ADE-4BBA-AEB8-EED29BE7FB37}" srcOrd="1" destOrd="0" presId="urn:microsoft.com/office/officeart/2005/8/layout/radial5"/>
    <dgm:cxn modelId="{E3A7864E-E9DA-4073-B9D7-6F77EE8E19FD}" srcId="{2DDEB91D-1073-4A3F-B14E-20B648794A2D}" destId="{4B1EB1A7-BA79-4744-A31F-7288E3D93F89}" srcOrd="6" destOrd="0" parTransId="{7CB45E09-B7A2-433A-B89D-3F5A01B5BCEB}" sibTransId="{99B4568D-138C-4237-8E40-E0F8510F3B7E}"/>
    <dgm:cxn modelId="{1D49DF42-57AC-45DB-9CE4-07EA7B42C594}" type="presOf" srcId="{F1A23B5D-E560-4FD7-B0EE-8A9CAB102A4A}" destId="{97ED6555-577C-42AF-911F-924C3A550796}" srcOrd="1" destOrd="0" presId="urn:microsoft.com/office/officeart/2005/8/layout/radial5"/>
    <dgm:cxn modelId="{D10AB6AB-39F5-4558-B63B-F932893A09F7}" type="presOf" srcId="{41245AC4-5D93-40E1-BD0C-152E8F9CB32E}" destId="{342C987F-8976-4F89-8FEF-407EA44D4D30}" srcOrd="0" destOrd="0" presId="urn:microsoft.com/office/officeart/2005/8/layout/radial5"/>
    <dgm:cxn modelId="{FD88F7C5-EB99-41A6-A97E-5B3ADD886227}" type="presOf" srcId="{F1A23B5D-E560-4FD7-B0EE-8A9CAB102A4A}" destId="{E20E3F75-17E9-458A-945F-2CFF71081178}" srcOrd="0" destOrd="0" presId="urn:microsoft.com/office/officeart/2005/8/layout/radial5"/>
    <dgm:cxn modelId="{7FF332B2-861B-4D33-8092-92E903C2D953}" srcId="{2DDEB91D-1073-4A3F-B14E-20B648794A2D}" destId="{3C0A71C3-B765-4411-8834-B04306EFC285}" srcOrd="4" destOrd="0" parTransId="{EE689D49-70A7-4030-872D-0579496C98B9}" sibTransId="{8A9895FB-07DE-413A-B4C0-C18E0180C454}"/>
    <dgm:cxn modelId="{E7DDE6AF-1413-4D91-AEA9-2201D66F84FE}" srcId="{2DDEB91D-1073-4A3F-B14E-20B648794A2D}" destId="{E3D4A8DD-A22D-47E0-8727-C02FD3FE759F}" srcOrd="2" destOrd="0" parTransId="{F1A23B5D-E560-4FD7-B0EE-8A9CAB102A4A}" sibTransId="{B4563B88-04E6-4CCC-83CE-D9379DF28BA5}"/>
    <dgm:cxn modelId="{2B45BBB3-B170-4DA6-A2B3-0023B40E45FF}" type="presOf" srcId="{E8669418-DF6D-4F92-B1FE-74E9A90D1D95}" destId="{00C8583B-420C-4D3F-A14B-311EA1B7D355}" srcOrd="0" destOrd="0" presId="urn:microsoft.com/office/officeart/2005/8/layout/radial5"/>
    <dgm:cxn modelId="{EC04C1D9-B3D1-4FEA-9C33-3A31FEE4682C}" srcId="{2DDEB91D-1073-4A3F-B14E-20B648794A2D}" destId="{E8669418-DF6D-4F92-B1FE-74E9A90D1D95}" srcOrd="3" destOrd="0" parTransId="{3E1F142D-1F11-4F5D-A60D-13E7C53313FB}" sibTransId="{2F6F9D55-6426-4765-BDBC-93E08BF27736}"/>
    <dgm:cxn modelId="{089C66BB-F1E3-4856-A183-B612D73B13BE}" type="presParOf" srcId="{A0A82286-B53B-4B9E-978C-FD5B299AFC45}" destId="{855A9409-CFAB-4748-8C03-2A1A298FE4B7}" srcOrd="0" destOrd="0" presId="urn:microsoft.com/office/officeart/2005/8/layout/radial5"/>
    <dgm:cxn modelId="{EC2D40A9-5059-4CB6-A3BE-30FEBB1DE8E0}" type="presParOf" srcId="{A0A82286-B53B-4B9E-978C-FD5B299AFC45}" destId="{20212580-5793-48E8-BD92-324FD43B929B}" srcOrd="1" destOrd="0" presId="urn:microsoft.com/office/officeart/2005/8/layout/radial5"/>
    <dgm:cxn modelId="{91391838-3CCE-4947-8E98-C61DE82AF28E}" type="presParOf" srcId="{20212580-5793-48E8-BD92-324FD43B929B}" destId="{57F5993C-35BD-4226-9E0A-08F40C3BA917}" srcOrd="0" destOrd="0" presId="urn:microsoft.com/office/officeart/2005/8/layout/radial5"/>
    <dgm:cxn modelId="{F776D185-D6F4-49DE-B6D8-4C1F50EBD4FC}" type="presParOf" srcId="{A0A82286-B53B-4B9E-978C-FD5B299AFC45}" destId="{2BFEB8CD-220B-4A63-8088-36B117A61FB1}" srcOrd="2" destOrd="0" presId="urn:microsoft.com/office/officeart/2005/8/layout/radial5"/>
    <dgm:cxn modelId="{B3BA0795-7A85-4600-ACF0-A935299204E7}" type="presParOf" srcId="{A0A82286-B53B-4B9E-978C-FD5B299AFC45}" destId="{1AB25885-D960-419E-BB4B-B2972EED2CAA}" srcOrd="3" destOrd="0" presId="urn:microsoft.com/office/officeart/2005/8/layout/radial5"/>
    <dgm:cxn modelId="{95856AB7-3615-4A4B-AE32-78FD7FB50860}" type="presParOf" srcId="{1AB25885-D960-419E-BB4B-B2972EED2CAA}" destId="{D2B1FBF3-557C-4B1A-9EB3-E2D7437BC663}" srcOrd="0" destOrd="0" presId="urn:microsoft.com/office/officeart/2005/8/layout/radial5"/>
    <dgm:cxn modelId="{CB4AC058-FAD0-455F-97D1-94B711D166F7}" type="presParOf" srcId="{A0A82286-B53B-4B9E-978C-FD5B299AFC45}" destId="{342C987F-8976-4F89-8FEF-407EA44D4D30}" srcOrd="4" destOrd="0" presId="urn:microsoft.com/office/officeart/2005/8/layout/radial5"/>
    <dgm:cxn modelId="{19AC4954-F45B-40C3-90A8-D79BD0BC7DFB}" type="presParOf" srcId="{A0A82286-B53B-4B9E-978C-FD5B299AFC45}" destId="{E20E3F75-17E9-458A-945F-2CFF71081178}" srcOrd="5" destOrd="0" presId="urn:microsoft.com/office/officeart/2005/8/layout/radial5"/>
    <dgm:cxn modelId="{107C5E7D-3DB6-40E6-A4DE-8599209D0F42}" type="presParOf" srcId="{E20E3F75-17E9-458A-945F-2CFF71081178}" destId="{97ED6555-577C-42AF-911F-924C3A550796}" srcOrd="0" destOrd="0" presId="urn:microsoft.com/office/officeart/2005/8/layout/radial5"/>
    <dgm:cxn modelId="{CB88CEDA-4D3E-4822-8773-69B639BC721C}" type="presParOf" srcId="{A0A82286-B53B-4B9E-978C-FD5B299AFC45}" destId="{B05679C1-A877-4A6E-97D4-2DBCB47C0E70}" srcOrd="6" destOrd="0" presId="urn:microsoft.com/office/officeart/2005/8/layout/radial5"/>
    <dgm:cxn modelId="{215264DF-D218-4EF9-8630-52D3469A6FB1}" type="presParOf" srcId="{A0A82286-B53B-4B9E-978C-FD5B299AFC45}" destId="{21691AAB-A1B9-42AC-B580-CC4E4EA2618C}" srcOrd="7" destOrd="0" presId="urn:microsoft.com/office/officeart/2005/8/layout/radial5"/>
    <dgm:cxn modelId="{AE1119A9-9F32-47E3-A20F-C3912E35E8E3}" type="presParOf" srcId="{21691AAB-A1B9-42AC-B580-CC4E4EA2618C}" destId="{EBB28164-5ADE-4BBA-AEB8-EED29BE7FB37}" srcOrd="0" destOrd="0" presId="urn:microsoft.com/office/officeart/2005/8/layout/radial5"/>
    <dgm:cxn modelId="{81CBF31A-2D5B-4CE7-995F-17EF2D078E61}" type="presParOf" srcId="{A0A82286-B53B-4B9E-978C-FD5B299AFC45}" destId="{00C8583B-420C-4D3F-A14B-311EA1B7D355}" srcOrd="8" destOrd="0" presId="urn:microsoft.com/office/officeart/2005/8/layout/radial5"/>
    <dgm:cxn modelId="{CB5C2BDD-0B45-4C24-9358-83DBE1B7259A}" type="presParOf" srcId="{A0A82286-B53B-4B9E-978C-FD5B299AFC45}" destId="{5A0E4A38-D6E9-401B-88E0-C160BA5CE2A3}" srcOrd="9" destOrd="0" presId="urn:microsoft.com/office/officeart/2005/8/layout/radial5"/>
    <dgm:cxn modelId="{4930C775-298C-4936-AC0D-1246AC7343DB}" type="presParOf" srcId="{5A0E4A38-D6E9-401B-88E0-C160BA5CE2A3}" destId="{5AD4E4ED-7F77-432E-B052-F2F2AB94630A}" srcOrd="0" destOrd="0" presId="urn:microsoft.com/office/officeart/2005/8/layout/radial5"/>
    <dgm:cxn modelId="{46801948-84C0-44EA-9474-A073A3A3F37A}" type="presParOf" srcId="{A0A82286-B53B-4B9E-978C-FD5B299AFC45}" destId="{E8B703D6-1B8C-4E37-A3FB-B034CDD1B604}" srcOrd="10" destOrd="0" presId="urn:microsoft.com/office/officeart/2005/8/layout/radial5"/>
    <dgm:cxn modelId="{EDBAE4BE-A0FE-4385-B020-D2448B77D944}" type="presParOf" srcId="{A0A82286-B53B-4B9E-978C-FD5B299AFC45}" destId="{21D1D0CC-4CA6-454C-A2BE-5E98F36B9E52}" srcOrd="11" destOrd="0" presId="urn:microsoft.com/office/officeart/2005/8/layout/radial5"/>
    <dgm:cxn modelId="{A6459593-270D-4EFA-8608-F54CE3E35F51}" type="presParOf" srcId="{21D1D0CC-4CA6-454C-A2BE-5E98F36B9E52}" destId="{4052E470-5E43-4CCA-9397-3723A7C7AA43}" srcOrd="0" destOrd="0" presId="urn:microsoft.com/office/officeart/2005/8/layout/radial5"/>
    <dgm:cxn modelId="{353D2403-A2A6-497F-A28D-1B22817E78F7}" type="presParOf" srcId="{A0A82286-B53B-4B9E-978C-FD5B299AFC45}" destId="{7AA8CA81-ACE4-424E-B86F-A46C708C26D7}" srcOrd="12" destOrd="0" presId="urn:microsoft.com/office/officeart/2005/8/layout/radial5"/>
    <dgm:cxn modelId="{62B3B140-E80E-4785-9390-23843B160D39}" type="presParOf" srcId="{A0A82286-B53B-4B9E-978C-FD5B299AFC45}" destId="{627B8CC6-5BA9-4F5F-8166-57C40FB84DBB}" srcOrd="13" destOrd="0" presId="urn:microsoft.com/office/officeart/2005/8/layout/radial5"/>
    <dgm:cxn modelId="{B18D6C08-5A53-4BBD-99D7-7461EFC499BA}" type="presParOf" srcId="{627B8CC6-5BA9-4F5F-8166-57C40FB84DBB}" destId="{E2908104-54D1-4DC1-891A-48F75CF8A7F4}" srcOrd="0" destOrd="0" presId="urn:microsoft.com/office/officeart/2005/8/layout/radial5"/>
    <dgm:cxn modelId="{87F576A2-F123-490E-88DE-F5E476EFABDE}" type="presParOf" srcId="{A0A82286-B53B-4B9E-978C-FD5B299AFC45}" destId="{07EF03EE-DC76-495C-88CE-D5C4C1C78CF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B3AF8-FD2F-487D-9EC5-D18686B30C9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DDEB91D-1073-4A3F-B14E-20B648794A2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神的祝福</a:t>
          </a:r>
          <a:endParaRPr lang="zh-TW" altLang="en-US" dirty="0">
            <a:solidFill>
              <a:srgbClr val="FFFF99"/>
            </a:solidFill>
          </a:endParaRPr>
        </a:p>
      </dgm:t>
    </dgm:pt>
    <dgm:pt modelId="{603B8709-84C7-431D-A9AE-2AAB2653CEEC}" type="parTrans" cxnId="{17DE88B7-36EF-424D-8D6A-6EF81D666453}">
      <dgm:prSet/>
      <dgm:spPr/>
      <dgm:t>
        <a:bodyPr/>
        <a:lstStyle/>
        <a:p>
          <a:endParaRPr lang="zh-TW" altLang="en-US"/>
        </a:p>
      </dgm:t>
    </dgm:pt>
    <dgm:pt modelId="{1DF887EA-85B6-48A3-89D0-05D962D3BB5E}" type="sibTrans" cxnId="{17DE88B7-36EF-424D-8D6A-6EF81D666453}">
      <dgm:prSet/>
      <dgm:spPr/>
      <dgm:t>
        <a:bodyPr/>
        <a:lstStyle/>
        <a:p>
          <a:endParaRPr lang="zh-TW" altLang="en-US"/>
        </a:p>
      </dgm:t>
    </dgm:pt>
    <dgm:pt modelId="{BEA6BB4F-D7BE-416A-A40E-25D5B8DCB0FD}">
      <dgm:prSet phldrT="[文字]" custT="1"/>
      <dgm:spPr/>
      <dgm:t>
        <a:bodyPr/>
        <a:lstStyle/>
        <a:p>
          <a:r>
            <a:rPr lang="zh-TW" altLang="en-US" sz="2000" dirty="0" smtClean="0"/>
            <a:t>有滿足的喜樂</a:t>
          </a:r>
          <a:endParaRPr lang="zh-TW" altLang="en-US" sz="2000" dirty="0"/>
        </a:p>
      </dgm:t>
    </dgm:pt>
    <dgm:pt modelId="{107DDD10-3085-4502-A3E7-EF5E0589C642}" type="parTrans" cxnId="{A0CBB878-7220-4850-A5E8-68EDAABA0F59}">
      <dgm:prSet/>
      <dgm:spPr/>
      <dgm:t>
        <a:bodyPr/>
        <a:lstStyle/>
        <a:p>
          <a:endParaRPr lang="zh-TW" altLang="en-US"/>
        </a:p>
      </dgm:t>
    </dgm:pt>
    <dgm:pt modelId="{F8646863-1C86-4326-AB09-5BC220793AA8}" type="sibTrans" cxnId="{A0CBB878-7220-4850-A5E8-68EDAABA0F59}">
      <dgm:prSet/>
      <dgm:spPr/>
      <dgm:t>
        <a:bodyPr/>
        <a:lstStyle/>
        <a:p>
          <a:endParaRPr lang="zh-TW" altLang="en-US"/>
        </a:p>
      </dgm:t>
    </dgm:pt>
    <dgm:pt modelId="{41245AC4-5D93-40E1-BD0C-152E8F9CB32E}">
      <dgm:prSet phldrT="[文字]" custT="1"/>
      <dgm:spPr/>
      <dgm:t>
        <a:bodyPr/>
        <a:lstStyle/>
        <a:p>
          <a:r>
            <a:rPr lang="zh-TW" altLang="zh-TW" sz="2000" dirty="0" smtClean="0"/>
            <a:t>賜</a:t>
          </a:r>
          <a:r>
            <a:rPr lang="zh-TW" altLang="en-US" sz="2000" dirty="0" smtClean="0"/>
            <a:t>下權柄與愛</a:t>
          </a:r>
          <a:endParaRPr lang="zh-TW" altLang="en-US" sz="2000" dirty="0"/>
        </a:p>
      </dgm:t>
    </dgm:pt>
    <dgm:pt modelId="{FE424565-823C-46D0-A629-B08B937049E8}" type="parTrans" cxnId="{376AF8B6-BB91-4543-9F39-DC966A7C320F}">
      <dgm:prSet/>
      <dgm:spPr/>
      <dgm:t>
        <a:bodyPr/>
        <a:lstStyle/>
        <a:p>
          <a:endParaRPr lang="zh-TW" altLang="en-US"/>
        </a:p>
      </dgm:t>
    </dgm:pt>
    <dgm:pt modelId="{CE2FFA6B-28DA-4140-9A59-AA6189DB1E2A}" type="sibTrans" cxnId="{376AF8B6-BB91-4543-9F39-DC966A7C320F}">
      <dgm:prSet/>
      <dgm:spPr/>
      <dgm:t>
        <a:bodyPr/>
        <a:lstStyle/>
        <a:p>
          <a:endParaRPr lang="zh-TW" altLang="en-US"/>
        </a:p>
      </dgm:t>
    </dgm:pt>
    <dgm:pt modelId="{6727EC67-6DCF-4D94-9C95-A69C26D2DDCF}">
      <dgm:prSet phldrT="[文字]" custT="1"/>
      <dgm:spPr/>
      <dgm:t>
        <a:bodyPr/>
        <a:lstStyle/>
        <a:p>
          <a:r>
            <a:rPr lang="zh-TW" altLang="en-US" sz="2000" dirty="0" smtClean="0"/>
            <a:t>盼望之路</a:t>
          </a:r>
          <a:endParaRPr lang="zh-TW" altLang="en-US" sz="2000" dirty="0"/>
        </a:p>
      </dgm:t>
    </dgm:pt>
    <dgm:pt modelId="{0A49C710-1A3C-4874-8035-1791A9CD64C7}" type="parTrans" cxnId="{6CF23B49-CD74-482B-B896-45AABBCB8CB0}">
      <dgm:prSet/>
      <dgm:spPr/>
      <dgm:t>
        <a:bodyPr/>
        <a:lstStyle/>
        <a:p>
          <a:endParaRPr lang="zh-TW" altLang="en-US"/>
        </a:p>
      </dgm:t>
    </dgm:pt>
    <dgm:pt modelId="{C90CFED5-D6FE-4B64-A352-7C9E65BF1D9A}" type="sibTrans" cxnId="{6CF23B49-CD74-482B-B896-45AABBCB8CB0}">
      <dgm:prSet/>
      <dgm:spPr/>
      <dgm:t>
        <a:bodyPr/>
        <a:lstStyle/>
        <a:p>
          <a:endParaRPr lang="zh-TW" altLang="en-US"/>
        </a:p>
      </dgm:t>
    </dgm:pt>
    <dgm:pt modelId="{2CBD9C1A-05AA-4B5B-A16F-4110238530FD}">
      <dgm:prSet phldrT="[文字]" custT="1"/>
      <dgm:spPr/>
      <dgm:t>
        <a:bodyPr/>
        <a:lstStyle/>
        <a:p>
          <a:r>
            <a:rPr lang="zh-TW" altLang="zh-TW" sz="2000" dirty="0" smtClean="0"/>
            <a:t>賜</a:t>
          </a:r>
          <a:r>
            <a:rPr lang="zh-TW" altLang="en-US" sz="2000" dirty="0" smtClean="0"/>
            <a:t>下</a:t>
          </a:r>
          <a:r>
            <a:rPr lang="zh-TW" altLang="zh-TW" sz="2000" dirty="0" smtClean="0"/>
            <a:t>智慧</a:t>
          </a:r>
          <a:endParaRPr lang="zh-TW" altLang="en-US" sz="2000" dirty="0"/>
        </a:p>
      </dgm:t>
    </dgm:pt>
    <dgm:pt modelId="{592414F5-F736-4D3A-B298-F18D039200AA}" type="parTrans" cxnId="{1482671C-FDB7-47B1-B2BF-470A6F2C3479}">
      <dgm:prSet/>
      <dgm:spPr/>
      <dgm:t>
        <a:bodyPr/>
        <a:lstStyle/>
        <a:p>
          <a:endParaRPr lang="zh-TW" altLang="en-US"/>
        </a:p>
      </dgm:t>
    </dgm:pt>
    <dgm:pt modelId="{4CF53FD2-EB19-47E5-B413-FC1F2A81BC0A}" type="sibTrans" cxnId="{1482671C-FDB7-47B1-B2BF-470A6F2C3479}">
      <dgm:prSet/>
      <dgm:spPr/>
      <dgm:t>
        <a:bodyPr/>
        <a:lstStyle/>
        <a:p>
          <a:endParaRPr lang="zh-TW" altLang="en-US"/>
        </a:p>
      </dgm:t>
    </dgm:pt>
    <dgm:pt modelId="{3C0A71C3-B765-4411-8834-B04306EFC285}">
      <dgm:prSet phldrT="[文字]" custT="1"/>
      <dgm:spPr/>
      <dgm:t>
        <a:bodyPr/>
        <a:lstStyle/>
        <a:p>
          <a:r>
            <a:rPr lang="zh-TW" altLang="en-US" sz="2000" smtClean="0"/>
            <a:t>勝</a:t>
          </a:r>
          <a:r>
            <a:rPr lang="zh-TW" altLang="zh-TW" sz="2000" smtClean="0"/>
            <a:t>過試探</a:t>
          </a:r>
          <a:endParaRPr lang="zh-TW" altLang="en-US" sz="2000" dirty="0"/>
        </a:p>
      </dgm:t>
    </dgm:pt>
    <dgm:pt modelId="{EE689D49-70A7-4030-872D-0579496C98B9}" type="parTrans" cxnId="{7FF332B2-861B-4D33-8092-92E903C2D953}">
      <dgm:prSet/>
      <dgm:spPr/>
      <dgm:t>
        <a:bodyPr/>
        <a:lstStyle/>
        <a:p>
          <a:endParaRPr lang="zh-TW" altLang="en-US"/>
        </a:p>
      </dgm:t>
    </dgm:pt>
    <dgm:pt modelId="{8A9895FB-07DE-413A-B4C0-C18E0180C454}" type="sibTrans" cxnId="{7FF332B2-861B-4D33-8092-92E903C2D953}">
      <dgm:prSet/>
      <dgm:spPr/>
      <dgm:t>
        <a:bodyPr/>
        <a:lstStyle/>
        <a:p>
          <a:endParaRPr lang="zh-TW" altLang="en-US"/>
        </a:p>
      </dgm:t>
    </dgm:pt>
    <dgm:pt modelId="{F997A9DD-4D2D-43B0-A33D-8400F8313248}">
      <dgm:prSet phldrT="[文字]" custT="1"/>
      <dgm:spPr/>
      <dgm:t>
        <a:bodyPr/>
        <a:lstStyle/>
        <a:p>
          <a:r>
            <a:rPr lang="zh-TW" altLang="zh-TW" sz="2000" smtClean="0"/>
            <a:t>爭戰</a:t>
          </a:r>
          <a:r>
            <a:rPr lang="zh-TW" altLang="en-US" sz="2000" smtClean="0"/>
            <a:t>得勝</a:t>
          </a:r>
          <a:endParaRPr lang="zh-TW" altLang="en-US" sz="2000" dirty="0"/>
        </a:p>
      </dgm:t>
    </dgm:pt>
    <dgm:pt modelId="{554B4F66-7A43-49F5-8ED0-C8FD3058BBEA}" type="parTrans" cxnId="{4439AD6A-DA46-46AD-A0A4-183F46E0983C}">
      <dgm:prSet/>
      <dgm:spPr/>
      <dgm:t>
        <a:bodyPr/>
        <a:lstStyle/>
        <a:p>
          <a:endParaRPr lang="zh-TW" altLang="en-US"/>
        </a:p>
      </dgm:t>
    </dgm:pt>
    <dgm:pt modelId="{2F5C3314-36B5-44F3-9427-AF86BC08F08B}" type="sibTrans" cxnId="{4439AD6A-DA46-46AD-A0A4-183F46E0983C}">
      <dgm:prSet/>
      <dgm:spPr/>
      <dgm:t>
        <a:bodyPr/>
        <a:lstStyle/>
        <a:p>
          <a:endParaRPr lang="zh-TW" altLang="en-US"/>
        </a:p>
      </dgm:t>
    </dgm:pt>
    <dgm:pt modelId="{C224B053-970E-423F-AE0D-287B59356E60}">
      <dgm:prSet phldrT="[文字]"/>
      <dgm:spPr/>
      <dgm:t>
        <a:bodyPr/>
        <a:lstStyle/>
        <a:p>
          <a:r>
            <a:rPr lang="zh-TW" altLang="en-US" dirty="0" smtClean="0"/>
            <a:t>恩上加恩</a:t>
          </a:r>
          <a:endParaRPr lang="zh-TW" altLang="en-US" dirty="0"/>
        </a:p>
      </dgm:t>
    </dgm:pt>
    <dgm:pt modelId="{DD59A114-4DEA-4B7A-B6EB-B71E018AB3F7}" type="parTrans" cxnId="{AC45989C-99F4-4210-BC33-D44F4911EFD4}">
      <dgm:prSet/>
      <dgm:spPr/>
      <dgm:t>
        <a:bodyPr/>
        <a:lstStyle/>
        <a:p>
          <a:endParaRPr lang="zh-TW" altLang="en-US"/>
        </a:p>
      </dgm:t>
    </dgm:pt>
    <dgm:pt modelId="{A25803AD-B783-47BE-86B5-82983F7785D8}" type="sibTrans" cxnId="{AC45989C-99F4-4210-BC33-D44F4911EFD4}">
      <dgm:prSet/>
      <dgm:spPr/>
      <dgm:t>
        <a:bodyPr/>
        <a:lstStyle/>
        <a:p>
          <a:endParaRPr lang="zh-TW" altLang="en-US"/>
        </a:p>
      </dgm:t>
    </dgm:pt>
    <dgm:pt modelId="{A0A82286-B53B-4B9E-978C-FD5B299AFC45}" type="pres">
      <dgm:prSet presAssocID="{805B3AF8-FD2F-487D-9EC5-D18686B30C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5A9409-CFAB-4748-8C03-2A1A298FE4B7}" type="pres">
      <dgm:prSet presAssocID="{2DDEB91D-1073-4A3F-B14E-20B648794A2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0212580-5793-48E8-BD92-324FD43B929B}" type="pres">
      <dgm:prSet presAssocID="{107DDD10-3085-4502-A3E7-EF5E0589C642}" presName="parTrans" presStyleLbl="sibTrans2D1" presStyleIdx="0" presStyleCnt="7"/>
      <dgm:spPr/>
      <dgm:t>
        <a:bodyPr/>
        <a:lstStyle/>
        <a:p>
          <a:endParaRPr lang="zh-TW" altLang="en-US"/>
        </a:p>
      </dgm:t>
    </dgm:pt>
    <dgm:pt modelId="{57F5993C-35BD-4226-9E0A-08F40C3BA917}" type="pres">
      <dgm:prSet presAssocID="{107DDD10-3085-4502-A3E7-EF5E0589C642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BFEB8CD-220B-4A63-8088-36B117A61FB1}" type="pres">
      <dgm:prSet presAssocID="{BEA6BB4F-D7BE-416A-A40E-25D5B8DCB0F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B25885-D960-419E-BB4B-B2972EED2CAA}" type="pres">
      <dgm:prSet presAssocID="{FE424565-823C-46D0-A629-B08B937049E8}" presName="parTrans" presStyleLbl="sibTrans2D1" presStyleIdx="1" presStyleCnt="7"/>
      <dgm:spPr/>
      <dgm:t>
        <a:bodyPr/>
        <a:lstStyle/>
        <a:p>
          <a:endParaRPr lang="zh-TW" altLang="en-US"/>
        </a:p>
      </dgm:t>
    </dgm:pt>
    <dgm:pt modelId="{D2B1FBF3-557C-4B1A-9EB3-E2D7437BC663}" type="pres">
      <dgm:prSet presAssocID="{FE424565-823C-46D0-A629-B08B937049E8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342C987F-8976-4F89-8FEF-407EA44D4D30}" type="pres">
      <dgm:prSet presAssocID="{41245AC4-5D93-40E1-BD0C-152E8F9CB3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C8758B-D6C8-4EA9-A8D0-2EDA8D238C20}" type="pres">
      <dgm:prSet presAssocID="{0A49C710-1A3C-4874-8035-1791A9CD64C7}" presName="parTrans" presStyleLbl="sibTrans2D1" presStyleIdx="2" presStyleCnt="7"/>
      <dgm:spPr/>
      <dgm:t>
        <a:bodyPr/>
        <a:lstStyle/>
        <a:p>
          <a:endParaRPr lang="zh-TW" altLang="en-US"/>
        </a:p>
      </dgm:t>
    </dgm:pt>
    <dgm:pt modelId="{FB36B84A-9545-4BBC-92C9-5F5B6CAE4487}" type="pres">
      <dgm:prSet presAssocID="{0A49C710-1A3C-4874-8035-1791A9CD64C7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F0CD3AA7-4AF6-4B3D-B42C-DF0830659510}" type="pres">
      <dgm:prSet presAssocID="{6727EC67-6DCF-4D94-9C95-A69C26D2DDC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902D5-ABA3-4D23-AC26-F19BDE4F55AF}" type="pres">
      <dgm:prSet presAssocID="{592414F5-F736-4D3A-B298-F18D039200AA}" presName="parTrans" presStyleLbl="sibTrans2D1" presStyleIdx="3" presStyleCnt="7"/>
      <dgm:spPr/>
      <dgm:t>
        <a:bodyPr/>
        <a:lstStyle/>
        <a:p>
          <a:endParaRPr lang="zh-TW" altLang="en-US"/>
        </a:p>
      </dgm:t>
    </dgm:pt>
    <dgm:pt modelId="{E73FD885-A4FB-47CB-9D2E-EF0FDCC58CE3}" type="pres">
      <dgm:prSet presAssocID="{592414F5-F736-4D3A-B298-F18D039200AA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E4CF1AD-E177-42A4-A5CE-DE68E7CF3F97}" type="pres">
      <dgm:prSet presAssocID="{2CBD9C1A-05AA-4B5B-A16F-4110238530F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E4A38-D6E9-401B-88E0-C160BA5CE2A3}" type="pres">
      <dgm:prSet presAssocID="{EE689D49-70A7-4030-872D-0579496C98B9}" presName="parTrans" presStyleLbl="sibTrans2D1" presStyleIdx="4" presStyleCnt="7"/>
      <dgm:spPr/>
      <dgm:t>
        <a:bodyPr/>
        <a:lstStyle/>
        <a:p>
          <a:endParaRPr lang="zh-TW" altLang="en-US"/>
        </a:p>
      </dgm:t>
    </dgm:pt>
    <dgm:pt modelId="{5AD4E4ED-7F77-432E-B052-F2F2AB94630A}" type="pres">
      <dgm:prSet presAssocID="{EE689D49-70A7-4030-872D-0579496C98B9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E8B703D6-1B8C-4E37-A3FB-B034CDD1B604}" type="pres">
      <dgm:prSet presAssocID="{3C0A71C3-B765-4411-8834-B04306EFC2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D1D0CC-4CA6-454C-A2BE-5E98F36B9E52}" type="pres">
      <dgm:prSet presAssocID="{554B4F66-7A43-49F5-8ED0-C8FD3058BBEA}" presName="parTrans" presStyleLbl="sibTrans2D1" presStyleIdx="5" presStyleCnt="7"/>
      <dgm:spPr/>
      <dgm:t>
        <a:bodyPr/>
        <a:lstStyle/>
        <a:p>
          <a:endParaRPr lang="zh-TW" altLang="en-US"/>
        </a:p>
      </dgm:t>
    </dgm:pt>
    <dgm:pt modelId="{4052E470-5E43-4CCA-9397-3723A7C7AA43}" type="pres">
      <dgm:prSet presAssocID="{554B4F66-7A43-49F5-8ED0-C8FD3058BBEA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7AA8CA81-ACE4-424E-B86F-A46C708C26D7}" type="pres">
      <dgm:prSet presAssocID="{F997A9DD-4D2D-43B0-A33D-8400F831324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45F73-5765-4B54-B150-322A571EA1AB}" type="pres">
      <dgm:prSet presAssocID="{DD59A114-4DEA-4B7A-B6EB-B71E018AB3F7}" presName="par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35EEE45-4E1A-4C6D-8E35-7008CFE4E719}" type="pres">
      <dgm:prSet presAssocID="{DD59A114-4DEA-4B7A-B6EB-B71E018AB3F7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3BFC19D1-4F41-4F38-B0D0-9327C7BB2102}" type="pres">
      <dgm:prSet presAssocID="{C224B053-970E-423F-AE0D-287B59356E6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56898C-5BB0-4F46-AE0D-ADF099A2BD2D}" type="presOf" srcId="{0A49C710-1A3C-4874-8035-1791A9CD64C7}" destId="{FB36B84A-9545-4BBC-92C9-5F5B6CAE4487}" srcOrd="1" destOrd="0" presId="urn:microsoft.com/office/officeart/2005/8/layout/radial5"/>
    <dgm:cxn modelId="{61B25DD1-1E9D-45FA-AA7F-DA8DA4C8A1B2}" type="presOf" srcId="{805B3AF8-FD2F-487D-9EC5-D18686B30C94}" destId="{A0A82286-B53B-4B9E-978C-FD5B299AFC45}" srcOrd="0" destOrd="0" presId="urn:microsoft.com/office/officeart/2005/8/layout/radial5"/>
    <dgm:cxn modelId="{9A00EE08-1AEC-4549-82DA-5C558EDA7E9A}" type="presOf" srcId="{2DDEB91D-1073-4A3F-B14E-20B648794A2D}" destId="{855A9409-CFAB-4748-8C03-2A1A298FE4B7}" srcOrd="0" destOrd="0" presId="urn:microsoft.com/office/officeart/2005/8/layout/radial5"/>
    <dgm:cxn modelId="{EDAB59A5-8A49-495D-8290-3CD0DB2309EA}" type="presOf" srcId="{554B4F66-7A43-49F5-8ED0-C8FD3058BBEA}" destId="{21D1D0CC-4CA6-454C-A2BE-5E98F36B9E52}" srcOrd="0" destOrd="0" presId="urn:microsoft.com/office/officeart/2005/8/layout/radial5"/>
    <dgm:cxn modelId="{EA154D63-CAB3-449C-9308-3617D3068370}" type="presOf" srcId="{107DDD10-3085-4502-A3E7-EF5E0589C642}" destId="{20212580-5793-48E8-BD92-324FD43B929B}" srcOrd="0" destOrd="0" presId="urn:microsoft.com/office/officeart/2005/8/layout/radial5"/>
    <dgm:cxn modelId="{6080B882-C40A-4441-9A09-E4097FC4F01C}" type="presOf" srcId="{FE424565-823C-46D0-A629-B08B937049E8}" destId="{D2B1FBF3-557C-4B1A-9EB3-E2D7437BC663}" srcOrd="1" destOrd="0" presId="urn:microsoft.com/office/officeart/2005/8/layout/radial5"/>
    <dgm:cxn modelId="{17DE88B7-36EF-424D-8D6A-6EF81D666453}" srcId="{805B3AF8-FD2F-487D-9EC5-D18686B30C94}" destId="{2DDEB91D-1073-4A3F-B14E-20B648794A2D}" srcOrd="0" destOrd="0" parTransId="{603B8709-84C7-431D-A9AE-2AAB2653CEEC}" sibTransId="{1DF887EA-85B6-48A3-89D0-05D962D3BB5E}"/>
    <dgm:cxn modelId="{376AF8B6-BB91-4543-9F39-DC966A7C320F}" srcId="{2DDEB91D-1073-4A3F-B14E-20B648794A2D}" destId="{41245AC4-5D93-40E1-BD0C-152E8F9CB32E}" srcOrd="1" destOrd="0" parTransId="{FE424565-823C-46D0-A629-B08B937049E8}" sibTransId="{CE2FFA6B-28DA-4140-9A59-AA6189DB1E2A}"/>
    <dgm:cxn modelId="{58D6DD65-AE3F-4C6B-ACEE-B01E01269024}" type="presOf" srcId="{554B4F66-7A43-49F5-8ED0-C8FD3058BBEA}" destId="{4052E470-5E43-4CCA-9397-3723A7C7AA43}" srcOrd="1" destOrd="0" presId="urn:microsoft.com/office/officeart/2005/8/layout/radial5"/>
    <dgm:cxn modelId="{22850538-9E0E-4ACA-AD30-0320DF4A2685}" type="presOf" srcId="{107DDD10-3085-4502-A3E7-EF5E0589C642}" destId="{57F5993C-35BD-4226-9E0A-08F40C3BA917}" srcOrd="1" destOrd="0" presId="urn:microsoft.com/office/officeart/2005/8/layout/radial5"/>
    <dgm:cxn modelId="{6CF23B49-CD74-482B-B896-45AABBCB8CB0}" srcId="{2DDEB91D-1073-4A3F-B14E-20B648794A2D}" destId="{6727EC67-6DCF-4D94-9C95-A69C26D2DDCF}" srcOrd="2" destOrd="0" parTransId="{0A49C710-1A3C-4874-8035-1791A9CD64C7}" sibTransId="{C90CFED5-D6FE-4B64-A352-7C9E65BF1D9A}"/>
    <dgm:cxn modelId="{4439AD6A-DA46-46AD-A0A4-183F46E0983C}" srcId="{2DDEB91D-1073-4A3F-B14E-20B648794A2D}" destId="{F997A9DD-4D2D-43B0-A33D-8400F8313248}" srcOrd="5" destOrd="0" parTransId="{554B4F66-7A43-49F5-8ED0-C8FD3058BBEA}" sibTransId="{2F5C3314-36B5-44F3-9427-AF86BC08F08B}"/>
    <dgm:cxn modelId="{97BBA783-F5CE-48EB-9093-9BFC15D45D97}" type="presOf" srcId="{DD59A114-4DEA-4B7A-B6EB-B71E018AB3F7}" destId="{D35EEE45-4E1A-4C6D-8E35-7008CFE4E719}" srcOrd="1" destOrd="0" presId="urn:microsoft.com/office/officeart/2005/8/layout/radial5"/>
    <dgm:cxn modelId="{ACF5CD5F-43CD-43A1-9570-938C8722DD67}" type="presOf" srcId="{DD59A114-4DEA-4B7A-B6EB-B71E018AB3F7}" destId="{B0045F73-5765-4B54-B150-322A571EA1AB}" srcOrd="0" destOrd="0" presId="urn:microsoft.com/office/officeart/2005/8/layout/radial5"/>
    <dgm:cxn modelId="{6A01DA7B-078F-467A-AFEE-AA285D6C4EDD}" type="presOf" srcId="{F997A9DD-4D2D-43B0-A33D-8400F8313248}" destId="{7AA8CA81-ACE4-424E-B86F-A46C708C26D7}" srcOrd="0" destOrd="0" presId="urn:microsoft.com/office/officeart/2005/8/layout/radial5"/>
    <dgm:cxn modelId="{A0CBB878-7220-4850-A5E8-68EDAABA0F59}" srcId="{2DDEB91D-1073-4A3F-B14E-20B648794A2D}" destId="{BEA6BB4F-D7BE-416A-A40E-25D5B8DCB0FD}" srcOrd="0" destOrd="0" parTransId="{107DDD10-3085-4502-A3E7-EF5E0589C642}" sibTransId="{F8646863-1C86-4326-AB09-5BC220793AA8}"/>
    <dgm:cxn modelId="{8379B606-B38E-4CB8-9682-82987B0B0682}" type="presOf" srcId="{0A49C710-1A3C-4874-8035-1791A9CD64C7}" destId="{87C8758B-D6C8-4EA9-A8D0-2EDA8D238C20}" srcOrd="0" destOrd="0" presId="urn:microsoft.com/office/officeart/2005/8/layout/radial5"/>
    <dgm:cxn modelId="{2D1A80DE-0D2F-4BE8-A160-88896029D69B}" type="presOf" srcId="{592414F5-F736-4D3A-B298-F18D039200AA}" destId="{AF2902D5-ABA3-4D23-AC26-F19BDE4F55AF}" srcOrd="0" destOrd="0" presId="urn:microsoft.com/office/officeart/2005/8/layout/radial5"/>
    <dgm:cxn modelId="{86B6C7CC-8A36-41E1-8AFA-0C3C5D3C68BF}" type="presOf" srcId="{592414F5-F736-4D3A-B298-F18D039200AA}" destId="{E73FD885-A4FB-47CB-9D2E-EF0FDCC58CE3}" srcOrd="1" destOrd="0" presId="urn:microsoft.com/office/officeart/2005/8/layout/radial5"/>
    <dgm:cxn modelId="{F56FBBB2-7AA1-4ACE-BF5B-2B235D68347B}" type="presOf" srcId="{2CBD9C1A-05AA-4B5B-A16F-4110238530FD}" destId="{8E4CF1AD-E177-42A4-A5CE-DE68E7CF3F97}" srcOrd="0" destOrd="0" presId="urn:microsoft.com/office/officeart/2005/8/layout/radial5"/>
    <dgm:cxn modelId="{1482671C-FDB7-47B1-B2BF-470A6F2C3479}" srcId="{2DDEB91D-1073-4A3F-B14E-20B648794A2D}" destId="{2CBD9C1A-05AA-4B5B-A16F-4110238530FD}" srcOrd="3" destOrd="0" parTransId="{592414F5-F736-4D3A-B298-F18D039200AA}" sibTransId="{4CF53FD2-EB19-47E5-B413-FC1F2A81BC0A}"/>
    <dgm:cxn modelId="{C0DFCC84-9624-438B-87E5-CCE477546439}" type="presOf" srcId="{EE689D49-70A7-4030-872D-0579496C98B9}" destId="{5AD4E4ED-7F77-432E-B052-F2F2AB94630A}" srcOrd="1" destOrd="0" presId="urn:microsoft.com/office/officeart/2005/8/layout/radial5"/>
    <dgm:cxn modelId="{AC45989C-99F4-4210-BC33-D44F4911EFD4}" srcId="{2DDEB91D-1073-4A3F-B14E-20B648794A2D}" destId="{C224B053-970E-423F-AE0D-287B59356E60}" srcOrd="6" destOrd="0" parTransId="{DD59A114-4DEA-4B7A-B6EB-B71E018AB3F7}" sibTransId="{A25803AD-B783-47BE-86B5-82983F7785D8}"/>
    <dgm:cxn modelId="{6DFCFF75-0150-42D3-95E6-093553169F37}" type="presOf" srcId="{41245AC4-5D93-40E1-BD0C-152E8F9CB32E}" destId="{342C987F-8976-4F89-8FEF-407EA44D4D30}" srcOrd="0" destOrd="0" presId="urn:microsoft.com/office/officeart/2005/8/layout/radial5"/>
    <dgm:cxn modelId="{69CF9A48-C0E1-41F0-A302-3803884B2DDE}" type="presOf" srcId="{FE424565-823C-46D0-A629-B08B937049E8}" destId="{1AB25885-D960-419E-BB4B-B2972EED2CAA}" srcOrd="0" destOrd="0" presId="urn:microsoft.com/office/officeart/2005/8/layout/radial5"/>
    <dgm:cxn modelId="{7FF332B2-861B-4D33-8092-92E903C2D953}" srcId="{2DDEB91D-1073-4A3F-B14E-20B648794A2D}" destId="{3C0A71C3-B765-4411-8834-B04306EFC285}" srcOrd="4" destOrd="0" parTransId="{EE689D49-70A7-4030-872D-0579496C98B9}" sibTransId="{8A9895FB-07DE-413A-B4C0-C18E0180C454}"/>
    <dgm:cxn modelId="{1DABCB8C-1E9B-4106-AABD-2C423A569832}" type="presOf" srcId="{C224B053-970E-423F-AE0D-287B59356E60}" destId="{3BFC19D1-4F41-4F38-B0D0-9327C7BB2102}" srcOrd="0" destOrd="0" presId="urn:microsoft.com/office/officeart/2005/8/layout/radial5"/>
    <dgm:cxn modelId="{4E405A8A-9D61-444F-89DE-E65617B85EE5}" type="presOf" srcId="{6727EC67-6DCF-4D94-9C95-A69C26D2DDCF}" destId="{F0CD3AA7-4AF6-4B3D-B42C-DF0830659510}" srcOrd="0" destOrd="0" presId="urn:microsoft.com/office/officeart/2005/8/layout/radial5"/>
    <dgm:cxn modelId="{B1C8FE01-8A5B-49A8-BC1F-FDE72723D4F7}" type="presOf" srcId="{EE689D49-70A7-4030-872D-0579496C98B9}" destId="{5A0E4A38-D6E9-401B-88E0-C160BA5CE2A3}" srcOrd="0" destOrd="0" presId="urn:microsoft.com/office/officeart/2005/8/layout/radial5"/>
    <dgm:cxn modelId="{F942E3E5-DD2F-439B-BAB1-85CA2C4C6D52}" type="presOf" srcId="{3C0A71C3-B765-4411-8834-B04306EFC285}" destId="{E8B703D6-1B8C-4E37-A3FB-B034CDD1B604}" srcOrd="0" destOrd="0" presId="urn:microsoft.com/office/officeart/2005/8/layout/radial5"/>
    <dgm:cxn modelId="{161D45D2-E859-41A1-8CF1-63FB0A768DD3}" type="presOf" srcId="{BEA6BB4F-D7BE-416A-A40E-25D5B8DCB0FD}" destId="{2BFEB8CD-220B-4A63-8088-36B117A61FB1}" srcOrd="0" destOrd="0" presId="urn:microsoft.com/office/officeart/2005/8/layout/radial5"/>
    <dgm:cxn modelId="{C12A2D67-10D5-4021-A35B-DF83A3DF3700}" type="presParOf" srcId="{A0A82286-B53B-4B9E-978C-FD5B299AFC45}" destId="{855A9409-CFAB-4748-8C03-2A1A298FE4B7}" srcOrd="0" destOrd="0" presId="urn:microsoft.com/office/officeart/2005/8/layout/radial5"/>
    <dgm:cxn modelId="{64DB4773-2C79-4E21-83FA-4B69AD11012C}" type="presParOf" srcId="{A0A82286-B53B-4B9E-978C-FD5B299AFC45}" destId="{20212580-5793-48E8-BD92-324FD43B929B}" srcOrd="1" destOrd="0" presId="urn:microsoft.com/office/officeart/2005/8/layout/radial5"/>
    <dgm:cxn modelId="{C841678A-CA95-4BDD-842D-D8DCDEC6950A}" type="presParOf" srcId="{20212580-5793-48E8-BD92-324FD43B929B}" destId="{57F5993C-35BD-4226-9E0A-08F40C3BA917}" srcOrd="0" destOrd="0" presId="urn:microsoft.com/office/officeart/2005/8/layout/radial5"/>
    <dgm:cxn modelId="{69FAC83D-79E5-4F73-B36B-A0EE5D81DA14}" type="presParOf" srcId="{A0A82286-B53B-4B9E-978C-FD5B299AFC45}" destId="{2BFEB8CD-220B-4A63-8088-36B117A61FB1}" srcOrd="2" destOrd="0" presId="urn:microsoft.com/office/officeart/2005/8/layout/radial5"/>
    <dgm:cxn modelId="{8A0A66B1-A986-47A6-8D48-8197CACEFECB}" type="presParOf" srcId="{A0A82286-B53B-4B9E-978C-FD5B299AFC45}" destId="{1AB25885-D960-419E-BB4B-B2972EED2CAA}" srcOrd="3" destOrd="0" presId="urn:microsoft.com/office/officeart/2005/8/layout/radial5"/>
    <dgm:cxn modelId="{B6126A1E-1133-4206-B540-96B5963B05C5}" type="presParOf" srcId="{1AB25885-D960-419E-BB4B-B2972EED2CAA}" destId="{D2B1FBF3-557C-4B1A-9EB3-E2D7437BC663}" srcOrd="0" destOrd="0" presId="urn:microsoft.com/office/officeart/2005/8/layout/radial5"/>
    <dgm:cxn modelId="{739197AF-45E7-421E-81DF-D8CCE4132261}" type="presParOf" srcId="{A0A82286-B53B-4B9E-978C-FD5B299AFC45}" destId="{342C987F-8976-4F89-8FEF-407EA44D4D30}" srcOrd="4" destOrd="0" presId="urn:microsoft.com/office/officeart/2005/8/layout/radial5"/>
    <dgm:cxn modelId="{5832EA92-B136-445D-B1D9-206937C113C1}" type="presParOf" srcId="{A0A82286-B53B-4B9E-978C-FD5B299AFC45}" destId="{87C8758B-D6C8-4EA9-A8D0-2EDA8D238C20}" srcOrd="5" destOrd="0" presId="urn:microsoft.com/office/officeart/2005/8/layout/radial5"/>
    <dgm:cxn modelId="{EAEB05B7-504B-46B4-97B5-3BCC0817BC81}" type="presParOf" srcId="{87C8758B-D6C8-4EA9-A8D0-2EDA8D238C20}" destId="{FB36B84A-9545-4BBC-92C9-5F5B6CAE4487}" srcOrd="0" destOrd="0" presId="urn:microsoft.com/office/officeart/2005/8/layout/radial5"/>
    <dgm:cxn modelId="{7D61DA44-BD4F-4E0E-9D1C-F7CC9D523385}" type="presParOf" srcId="{A0A82286-B53B-4B9E-978C-FD5B299AFC45}" destId="{F0CD3AA7-4AF6-4B3D-B42C-DF0830659510}" srcOrd="6" destOrd="0" presId="urn:microsoft.com/office/officeart/2005/8/layout/radial5"/>
    <dgm:cxn modelId="{5C5DAFD7-8875-4F5F-876A-FAAFBA43AAC2}" type="presParOf" srcId="{A0A82286-B53B-4B9E-978C-FD5B299AFC45}" destId="{AF2902D5-ABA3-4D23-AC26-F19BDE4F55AF}" srcOrd="7" destOrd="0" presId="urn:microsoft.com/office/officeart/2005/8/layout/radial5"/>
    <dgm:cxn modelId="{50203E2F-906C-4852-8568-157884A48E28}" type="presParOf" srcId="{AF2902D5-ABA3-4D23-AC26-F19BDE4F55AF}" destId="{E73FD885-A4FB-47CB-9D2E-EF0FDCC58CE3}" srcOrd="0" destOrd="0" presId="urn:microsoft.com/office/officeart/2005/8/layout/radial5"/>
    <dgm:cxn modelId="{FC72C5C1-6CF9-43F1-B2EF-1D2C758C5648}" type="presParOf" srcId="{A0A82286-B53B-4B9E-978C-FD5B299AFC45}" destId="{8E4CF1AD-E177-42A4-A5CE-DE68E7CF3F97}" srcOrd="8" destOrd="0" presId="urn:microsoft.com/office/officeart/2005/8/layout/radial5"/>
    <dgm:cxn modelId="{97153B0F-B721-44C6-9CFE-36B57458202B}" type="presParOf" srcId="{A0A82286-B53B-4B9E-978C-FD5B299AFC45}" destId="{5A0E4A38-D6E9-401B-88E0-C160BA5CE2A3}" srcOrd="9" destOrd="0" presId="urn:microsoft.com/office/officeart/2005/8/layout/radial5"/>
    <dgm:cxn modelId="{7955D2E8-A241-4CA7-9D43-270F06F7328F}" type="presParOf" srcId="{5A0E4A38-D6E9-401B-88E0-C160BA5CE2A3}" destId="{5AD4E4ED-7F77-432E-B052-F2F2AB94630A}" srcOrd="0" destOrd="0" presId="urn:microsoft.com/office/officeart/2005/8/layout/radial5"/>
    <dgm:cxn modelId="{04F04221-FAA7-4B76-B00B-3FC1AAEB2086}" type="presParOf" srcId="{A0A82286-B53B-4B9E-978C-FD5B299AFC45}" destId="{E8B703D6-1B8C-4E37-A3FB-B034CDD1B604}" srcOrd="10" destOrd="0" presId="urn:microsoft.com/office/officeart/2005/8/layout/radial5"/>
    <dgm:cxn modelId="{8D393CEB-D398-46FB-A110-EA8DB245269D}" type="presParOf" srcId="{A0A82286-B53B-4B9E-978C-FD5B299AFC45}" destId="{21D1D0CC-4CA6-454C-A2BE-5E98F36B9E52}" srcOrd="11" destOrd="0" presId="urn:microsoft.com/office/officeart/2005/8/layout/radial5"/>
    <dgm:cxn modelId="{7FEBB3AF-F15E-4682-B6FA-4A282CDF8027}" type="presParOf" srcId="{21D1D0CC-4CA6-454C-A2BE-5E98F36B9E52}" destId="{4052E470-5E43-4CCA-9397-3723A7C7AA43}" srcOrd="0" destOrd="0" presId="urn:microsoft.com/office/officeart/2005/8/layout/radial5"/>
    <dgm:cxn modelId="{7AAB6481-6EC8-4CCE-A9F3-54DAE2341A34}" type="presParOf" srcId="{A0A82286-B53B-4B9E-978C-FD5B299AFC45}" destId="{7AA8CA81-ACE4-424E-B86F-A46C708C26D7}" srcOrd="12" destOrd="0" presId="urn:microsoft.com/office/officeart/2005/8/layout/radial5"/>
    <dgm:cxn modelId="{4BD6207A-9989-4268-9E82-D3EC98A57AFC}" type="presParOf" srcId="{A0A82286-B53B-4B9E-978C-FD5B299AFC45}" destId="{B0045F73-5765-4B54-B150-322A571EA1AB}" srcOrd="13" destOrd="0" presId="urn:microsoft.com/office/officeart/2005/8/layout/radial5"/>
    <dgm:cxn modelId="{6DBDAD7E-46F6-4E9F-B48D-B1BE649A19A4}" type="presParOf" srcId="{B0045F73-5765-4B54-B150-322A571EA1AB}" destId="{D35EEE45-4E1A-4C6D-8E35-7008CFE4E719}" srcOrd="0" destOrd="0" presId="urn:microsoft.com/office/officeart/2005/8/layout/radial5"/>
    <dgm:cxn modelId="{BC33B62E-0371-4E27-A4AE-27A8C5477FCD}" type="presParOf" srcId="{A0A82286-B53B-4B9E-978C-FD5B299AFC45}" destId="{3BFC19D1-4F41-4F38-B0D0-9327C7BB210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5A9E4-BCEB-4FF8-8024-021DEBC214CA}">
      <dsp:nvSpPr>
        <dsp:cNvPr id="0" name=""/>
        <dsp:cNvSpPr/>
      </dsp:nvSpPr>
      <dsp:spPr>
        <a:xfrm>
          <a:off x="2320" y="946722"/>
          <a:ext cx="2827228" cy="11308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態度</a:t>
          </a:r>
          <a:endParaRPr lang="zh-TW" altLang="en-US" sz="3200" kern="1200" dirty="0"/>
        </a:p>
      </dsp:txBody>
      <dsp:txXfrm>
        <a:off x="567766" y="946722"/>
        <a:ext cx="1696337" cy="1130891"/>
      </dsp:txXfrm>
    </dsp:sp>
    <dsp:sp modelId="{3B1BFADD-E170-4742-9C2E-DD3B507FD729}">
      <dsp:nvSpPr>
        <dsp:cNvPr id="0" name=""/>
        <dsp:cNvSpPr/>
      </dsp:nvSpPr>
      <dsp:spPr>
        <a:xfrm>
          <a:off x="2546825" y="946722"/>
          <a:ext cx="2827228" cy="1130891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方法</a:t>
          </a:r>
          <a:endParaRPr lang="zh-TW" altLang="en-US" sz="3200" kern="1200" dirty="0"/>
        </a:p>
      </dsp:txBody>
      <dsp:txXfrm>
        <a:off x="3112271" y="946722"/>
        <a:ext cx="1696337" cy="1130891"/>
      </dsp:txXfrm>
    </dsp:sp>
    <dsp:sp modelId="{068BE01F-24CD-4F6F-BDE2-5D0336F06DFE}">
      <dsp:nvSpPr>
        <dsp:cNvPr id="0" name=""/>
        <dsp:cNvSpPr/>
      </dsp:nvSpPr>
      <dsp:spPr>
        <a:xfrm>
          <a:off x="5052462" y="930290"/>
          <a:ext cx="2827228" cy="1130891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祝福</a:t>
          </a:r>
          <a:endParaRPr lang="zh-TW" altLang="en-US" sz="3200" kern="1200" dirty="0"/>
        </a:p>
      </dsp:txBody>
      <dsp:txXfrm>
        <a:off x="5617908" y="930290"/>
        <a:ext cx="1696337" cy="1130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455EE-8E6A-4C19-A6EE-0CC7A602C8A9}">
      <dsp:nvSpPr>
        <dsp:cNvPr id="0" name=""/>
        <dsp:cNvSpPr/>
      </dsp:nvSpPr>
      <dsp:spPr>
        <a:xfrm>
          <a:off x="4706808" y="2519044"/>
          <a:ext cx="91440" cy="249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9A6F4-DB59-4E32-8171-0C6951290789}">
      <dsp:nvSpPr>
        <dsp:cNvPr id="0" name=""/>
        <dsp:cNvSpPr/>
      </dsp:nvSpPr>
      <dsp:spPr>
        <a:xfrm>
          <a:off x="3118846" y="1477448"/>
          <a:ext cx="1633681" cy="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43"/>
              </a:lnTo>
              <a:lnTo>
                <a:pt x="1633681" y="125743"/>
              </a:lnTo>
              <a:lnTo>
                <a:pt x="1633681" y="249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1315D-07D0-4C78-94DC-171077BE2F2E}">
      <dsp:nvSpPr>
        <dsp:cNvPr id="0" name=""/>
        <dsp:cNvSpPr/>
      </dsp:nvSpPr>
      <dsp:spPr>
        <a:xfrm>
          <a:off x="1485164" y="2519044"/>
          <a:ext cx="1089121" cy="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43"/>
              </a:lnTo>
              <a:lnTo>
                <a:pt x="1089121" y="125743"/>
              </a:lnTo>
              <a:lnTo>
                <a:pt x="1089121" y="249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D3D6D-14E9-404A-BD28-7870A0051B0B}">
      <dsp:nvSpPr>
        <dsp:cNvPr id="0" name=""/>
        <dsp:cNvSpPr/>
      </dsp:nvSpPr>
      <dsp:spPr>
        <a:xfrm>
          <a:off x="396043" y="2519044"/>
          <a:ext cx="1089121" cy="249507"/>
        </a:xfrm>
        <a:custGeom>
          <a:avLst/>
          <a:gdLst/>
          <a:ahLst/>
          <a:cxnLst/>
          <a:rect l="0" t="0" r="0" b="0"/>
          <a:pathLst>
            <a:path>
              <a:moveTo>
                <a:pt x="1089121" y="0"/>
              </a:moveTo>
              <a:lnTo>
                <a:pt x="1089121" y="125743"/>
              </a:lnTo>
              <a:lnTo>
                <a:pt x="0" y="125743"/>
              </a:lnTo>
              <a:lnTo>
                <a:pt x="0" y="249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1F755-55AC-4ABF-BBBB-D88AE14A774C}">
      <dsp:nvSpPr>
        <dsp:cNvPr id="0" name=""/>
        <dsp:cNvSpPr/>
      </dsp:nvSpPr>
      <dsp:spPr>
        <a:xfrm>
          <a:off x="1485164" y="1477448"/>
          <a:ext cx="1633681" cy="249507"/>
        </a:xfrm>
        <a:custGeom>
          <a:avLst/>
          <a:gdLst/>
          <a:ahLst/>
          <a:cxnLst/>
          <a:rect l="0" t="0" r="0" b="0"/>
          <a:pathLst>
            <a:path>
              <a:moveTo>
                <a:pt x="1633681" y="0"/>
              </a:moveTo>
              <a:lnTo>
                <a:pt x="1633681" y="125743"/>
              </a:lnTo>
              <a:lnTo>
                <a:pt x="0" y="125743"/>
              </a:lnTo>
              <a:lnTo>
                <a:pt x="0" y="249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23DCA-A165-40B9-AEB3-C4175FEAE4F3}">
      <dsp:nvSpPr>
        <dsp:cNvPr id="0" name=""/>
        <dsp:cNvSpPr/>
      </dsp:nvSpPr>
      <dsp:spPr>
        <a:xfrm>
          <a:off x="2722802" y="685360"/>
          <a:ext cx="792087" cy="7920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6556D-9A54-4AAD-A6C6-B38EECA867BD}">
      <dsp:nvSpPr>
        <dsp:cNvPr id="0" name=""/>
        <dsp:cNvSpPr/>
      </dsp:nvSpPr>
      <dsp:spPr>
        <a:xfrm>
          <a:off x="3514890" y="683380"/>
          <a:ext cx="1188132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老闆</a:t>
          </a:r>
          <a:endParaRPr lang="zh-TW" altLang="en-US" sz="2800" kern="1200" dirty="0"/>
        </a:p>
      </dsp:txBody>
      <dsp:txXfrm>
        <a:off x="3514890" y="683380"/>
        <a:ext cx="1188132" cy="792087"/>
      </dsp:txXfrm>
    </dsp:sp>
    <dsp:sp modelId="{960095E5-4025-4BC1-8E9F-CC5795826B06}">
      <dsp:nvSpPr>
        <dsp:cNvPr id="0" name=""/>
        <dsp:cNvSpPr/>
      </dsp:nvSpPr>
      <dsp:spPr>
        <a:xfrm>
          <a:off x="1089120" y="1726956"/>
          <a:ext cx="792087" cy="7920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B8E8D-00F8-4070-92F8-0DF7C9458194}">
      <dsp:nvSpPr>
        <dsp:cNvPr id="0" name=""/>
        <dsp:cNvSpPr/>
      </dsp:nvSpPr>
      <dsp:spPr>
        <a:xfrm>
          <a:off x="1881208" y="1724975"/>
          <a:ext cx="1188132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經理</a:t>
          </a:r>
          <a:endParaRPr lang="zh-TW" altLang="en-US" sz="2800" kern="1200" dirty="0"/>
        </a:p>
      </dsp:txBody>
      <dsp:txXfrm>
        <a:off x="1881208" y="1724975"/>
        <a:ext cx="1188132" cy="792087"/>
      </dsp:txXfrm>
    </dsp:sp>
    <dsp:sp modelId="{C6F67059-DAC1-41FE-A0CA-FF789C11D6FD}">
      <dsp:nvSpPr>
        <dsp:cNvPr id="0" name=""/>
        <dsp:cNvSpPr/>
      </dsp:nvSpPr>
      <dsp:spPr>
        <a:xfrm>
          <a:off x="0" y="2768551"/>
          <a:ext cx="792087" cy="792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639CC-33BD-4288-A978-E87AC21A5670}">
      <dsp:nvSpPr>
        <dsp:cNvPr id="0" name=""/>
        <dsp:cNvSpPr/>
      </dsp:nvSpPr>
      <dsp:spPr>
        <a:xfrm>
          <a:off x="792087" y="2766571"/>
          <a:ext cx="1188132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員工</a:t>
          </a:r>
          <a:endParaRPr lang="zh-TW" altLang="en-US" sz="2800" kern="1200" dirty="0"/>
        </a:p>
      </dsp:txBody>
      <dsp:txXfrm>
        <a:off x="792087" y="2766571"/>
        <a:ext cx="1188132" cy="792087"/>
      </dsp:txXfrm>
    </dsp:sp>
    <dsp:sp modelId="{3768F506-6DA4-457B-A770-EA1BC07307BD}">
      <dsp:nvSpPr>
        <dsp:cNvPr id="0" name=""/>
        <dsp:cNvSpPr/>
      </dsp:nvSpPr>
      <dsp:spPr>
        <a:xfrm>
          <a:off x="2178241" y="2768551"/>
          <a:ext cx="792087" cy="792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EDE39-E68B-413C-B633-43D865DF4B61}">
      <dsp:nvSpPr>
        <dsp:cNvPr id="0" name=""/>
        <dsp:cNvSpPr/>
      </dsp:nvSpPr>
      <dsp:spPr>
        <a:xfrm>
          <a:off x="2970329" y="2766571"/>
          <a:ext cx="1188132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員工</a:t>
          </a:r>
          <a:endParaRPr lang="zh-TW" altLang="en-US" sz="2800" kern="1200" dirty="0"/>
        </a:p>
      </dsp:txBody>
      <dsp:txXfrm>
        <a:off x="2970329" y="2766571"/>
        <a:ext cx="1188132" cy="792087"/>
      </dsp:txXfrm>
    </dsp:sp>
    <dsp:sp modelId="{B2564001-4C6B-4C2E-8CF0-CC9E3DB97F98}">
      <dsp:nvSpPr>
        <dsp:cNvPr id="0" name=""/>
        <dsp:cNvSpPr/>
      </dsp:nvSpPr>
      <dsp:spPr>
        <a:xfrm>
          <a:off x="4356484" y="1726956"/>
          <a:ext cx="792087" cy="7920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169AC-8111-4A36-8230-CDC851BF8727}">
      <dsp:nvSpPr>
        <dsp:cNvPr id="0" name=""/>
        <dsp:cNvSpPr/>
      </dsp:nvSpPr>
      <dsp:spPr>
        <a:xfrm>
          <a:off x="5148572" y="1724975"/>
          <a:ext cx="1188132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主任</a:t>
          </a:r>
          <a:endParaRPr lang="zh-TW" altLang="en-US" sz="2800" kern="1200" dirty="0"/>
        </a:p>
      </dsp:txBody>
      <dsp:txXfrm>
        <a:off x="5148572" y="1724975"/>
        <a:ext cx="1188132" cy="792087"/>
      </dsp:txXfrm>
    </dsp:sp>
    <dsp:sp modelId="{71BF9FB9-40D6-4693-9006-FF279D7DF566}">
      <dsp:nvSpPr>
        <dsp:cNvPr id="0" name=""/>
        <dsp:cNvSpPr/>
      </dsp:nvSpPr>
      <dsp:spPr>
        <a:xfrm>
          <a:off x="4356484" y="2768551"/>
          <a:ext cx="792087" cy="792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7F11B-A85F-457B-B8D4-717F511DE15C}">
      <dsp:nvSpPr>
        <dsp:cNvPr id="0" name=""/>
        <dsp:cNvSpPr/>
      </dsp:nvSpPr>
      <dsp:spPr>
        <a:xfrm>
          <a:off x="5148572" y="2766571"/>
          <a:ext cx="1188132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員工</a:t>
          </a:r>
          <a:endParaRPr lang="zh-TW" altLang="en-US" sz="2800" kern="1200" dirty="0"/>
        </a:p>
      </dsp:txBody>
      <dsp:txXfrm>
        <a:off x="5148572" y="2766571"/>
        <a:ext cx="1188132" cy="792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9409-CFAB-4748-8C03-2A1A298FE4B7}">
      <dsp:nvSpPr>
        <dsp:cNvPr id="0" name=""/>
        <dsp:cNvSpPr/>
      </dsp:nvSpPr>
      <dsp:spPr>
        <a:xfrm>
          <a:off x="3575670" y="1999258"/>
          <a:ext cx="1535459" cy="1535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為上帝而做</a:t>
          </a:r>
          <a:endParaRPr lang="zh-TW" altLang="en-US" sz="2500" kern="1200" dirty="0">
            <a:solidFill>
              <a:srgbClr val="FFFF00"/>
            </a:solidFill>
          </a:endParaRPr>
        </a:p>
      </dsp:txBody>
      <dsp:txXfrm>
        <a:off x="3800533" y="2224121"/>
        <a:ext cx="1085733" cy="1085733"/>
      </dsp:txXfrm>
    </dsp:sp>
    <dsp:sp modelId="{20212580-5793-48E8-BD92-324FD43B929B}">
      <dsp:nvSpPr>
        <dsp:cNvPr id="0" name=""/>
        <dsp:cNvSpPr/>
      </dsp:nvSpPr>
      <dsp:spPr>
        <a:xfrm rot="16200000">
          <a:off x="4180359" y="1439835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229271" y="1593158"/>
        <a:ext cx="228256" cy="313234"/>
      </dsp:txXfrm>
    </dsp:sp>
    <dsp:sp modelId="{2BFEB8CD-220B-4A63-8088-36B117A61FB1}">
      <dsp:nvSpPr>
        <dsp:cNvPr id="0" name=""/>
        <dsp:cNvSpPr/>
      </dsp:nvSpPr>
      <dsp:spPr>
        <a:xfrm>
          <a:off x="3652443" y="2097"/>
          <a:ext cx="1381913" cy="1381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教會的需要</a:t>
          </a:r>
          <a:endParaRPr lang="zh-TW" altLang="en-US" sz="2000" kern="1200" dirty="0"/>
        </a:p>
      </dsp:txBody>
      <dsp:txXfrm>
        <a:off x="3854819" y="204473"/>
        <a:ext cx="977161" cy="977161"/>
      </dsp:txXfrm>
    </dsp:sp>
    <dsp:sp modelId="{1AB25885-D960-419E-BB4B-B2972EED2CAA}">
      <dsp:nvSpPr>
        <dsp:cNvPr id="0" name=""/>
        <dsp:cNvSpPr/>
      </dsp:nvSpPr>
      <dsp:spPr>
        <a:xfrm rot="19285714">
          <a:off x="5013889" y="1841242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024560" y="1976149"/>
        <a:ext cx="228256" cy="313234"/>
      </dsp:txXfrm>
    </dsp:sp>
    <dsp:sp modelId="{342C987F-8976-4F89-8FEF-407EA44D4D30}">
      <dsp:nvSpPr>
        <dsp:cNvPr id="0" name=""/>
        <dsp:cNvSpPr/>
      </dsp:nvSpPr>
      <dsp:spPr>
        <a:xfrm>
          <a:off x="5273909" y="782954"/>
          <a:ext cx="1381913" cy="1381913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讓神居首位</a:t>
          </a:r>
          <a:endParaRPr lang="zh-TW" altLang="en-US" sz="2000" kern="1200" dirty="0"/>
        </a:p>
      </dsp:txBody>
      <dsp:txXfrm>
        <a:off x="5476285" y="985330"/>
        <a:ext cx="977161" cy="977161"/>
      </dsp:txXfrm>
    </dsp:sp>
    <dsp:sp modelId="{40A23B11-4CEC-4AB8-BA13-663E58A6620E}">
      <dsp:nvSpPr>
        <dsp:cNvPr id="0" name=""/>
        <dsp:cNvSpPr/>
      </dsp:nvSpPr>
      <dsp:spPr>
        <a:xfrm rot="771429">
          <a:off x="5219754" y="274319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220980" y="2836721"/>
        <a:ext cx="228256" cy="313234"/>
      </dsp:txXfrm>
    </dsp:sp>
    <dsp:sp modelId="{25B81508-EEF8-4F51-9759-0D6CF9B47C55}">
      <dsp:nvSpPr>
        <dsp:cNvPr id="0" name=""/>
        <dsp:cNvSpPr/>
      </dsp:nvSpPr>
      <dsp:spPr>
        <a:xfrm>
          <a:off x="5674378" y="2537524"/>
          <a:ext cx="1381913" cy="138191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全心事奉神</a:t>
          </a:r>
          <a:endParaRPr lang="zh-TW" altLang="en-US" sz="2000" kern="1200" dirty="0"/>
        </a:p>
      </dsp:txBody>
      <dsp:txXfrm>
        <a:off x="5876754" y="2739900"/>
        <a:ext cx="977161" cy="977161"/>
      </dsp:txXfrm>
    </dsp:sp>
    <dsp:sp modelId="{21D1D0CC-4CA6-454C-A2BE-5E98F36B9E52}">
      <dsp:nvSpPr>
        <dsp:cNvPr id="0" name=""/>
        <dsp:cNvSpPr/>
      </dsp:nvSpPr>
      <dsp:spPr>
        <a:xfrm rot="3857143">
          <a:off x="4642933" y="346650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670623" y="3526847"/>
        <a:ext cx="228256" cy="313234"/>
      </dsp:txXfrm>
    </dsp:sp>
    <dsp:sp modelId="{7AA8CA81-ACE4-424E-B86F-A46C708C26D7}">
      <dsp:nvSpPr>
        <dsp:cNvPr id="0" name=""/>
        <dsp:cNvSpPr/>
      </dsp:nvSpPr>
      <dsp:spPr>
        <a:xfrm>
          <a:off x="4552289" y="3944580"/>
          <a:ext cx="1381913" cy="138191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明白神的旨意</a:t>
          </a:r>
          <a:endParaRPr lang="zh-TW" altLang="en-US" sz="2000" kern="1200" dirty="0"/>
        </a:p>
      </dsp:txBody>
      <dsp:txXfrm>
        <a:off x="4754665" y="4146956"/>
        <a:ext cx="977161" cy="977161"/>
      </dsp:txXfrm>
    </dsp:sp>
    <dsp:sp modelId="{1084B873-7FFA-4C3D-A7CF-EACCE1E2BE3B}">
      <dsp:nvSpPr>
        <dsp:cNvPr id="0" name=""/>
        <dsp:cNvSpPr/>
      </dsp:nvSpPr>
      <dsp:spPr>
        <a:xfrm rot="6942857">
          <a:off x="3717785" y="346650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787919" y="3526847"/>
        <a:ext cx="228256" cy="313234"/>
      </dsp:txXfrm>
    </dsp:sp>
    <dsp:sp modelId="{FC776404-0C42-44CF-A9E7-2DE4F23335D2}">
      <dsp:nvSpPr>
        <dsp:cNvPr id="0" name=""/>
        <dsp:cNvSpPr/>
      </dsp:nvSpPr>
      <dsp:spPr>
        <a:xfrm>
          <a:off x="2752597" y="3944580"/>
          <a:ext cx="1381913" cy="1381913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smtClean="0"/>
            <a:t>與</a:t>
          </a:r>
          <a:r>
            <a:rPr lang="zh-TW" altLang="en-US" sz="2000" kern="1200" dirty="0" smtClean="0"/>
            <a:t>神同在</a:t>
          </a:r>
          <a:endParaRPr lang="zh-TW" altLang="en-US" sz="2000" kern="1200" dirty="0"/>
        </a:p>
      </dsp:txBody>
      <dsp:txXfrm>
        <a:off x="2954973" y="4146956"/>
        <a:ext cx="977161" cy="977161"/>
      </dsp:txXfrm>
    </dsp:sp>
    <dsp:sp modelId="{B0045F73-5765-4B54-B150-322A571EA1AB}">
      <dsp:nvSpPr>
        <dsp:cNvPr id="0" name=""/>
        <dsp:cNvSpPr/>
      </dsp:nvSpPr>
      <dsp:spPr>
        <a:xfrm rot="10028571">
          <a:off x="3140965" y="274319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237563" y="2836721"/>
        <a:ext cx="228256" cy="313234"/>
      </dsp:txXfrm>
    </dsp:sp>
    <dsp:sp modelId="{3BFC19D1-4F41-4F38-B0D0-9327C7BB2102}">
      <dsp:nvSpPr>
        <dsp:cNvPr id="0" name=""/>
        <dsp:cNvSpPr/>
      </dsp:nvSpPr>
      <dsp:spPr>
        <a:xfrm>
          <a:off x="1630507" y="2537524"/>
          <a:ext cx="1381913" cy="1381913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分別為聖</a:t>
          </a:r>
          <a:endParaRPr lang="zh-TW" altLang="en-US" sz="2200" kern="1200" dirty="0"/>
        </a:p>
      </dsp:txBody>
      <dsp:txXfrm>
        <a:off x="1832883" y="2739900"/>
        <a:ext cx="977161" cy="977161"/>
      </dsp:txXfrm>
    </dsp:sp>
    <dsp:sp modelId="{85121008-1DCF-4120-A2BD-A3C778555642}">
      <dsp:nvSpPr>
        <dsp:cNvPr id="0" name=""/>
        <dsp:cNvSpPr/>
      </dsp:nvSpPr>
      <dsp:spPr>
        <a:xfrm rot="13114286">
          <a:off x="3346829" y="1841242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433982" y="1976149"/>
        <a:ext cx="228256" cy="313234"/>
      </dsp:txXfrm>
    </dsp:sp>
    <dsp:sp modelId="{FA54A7A8-2C1A-4A12-BF88-B88E3D9B6628}">
      <dsp:nvSpPr>
        <dsp:cNvPr id="0" name=""/>
        <dsp:cNvSpPr/>
      </dsp:nvSpPr>
      <dsp:spPr>
        <a:xfrm>
          <a:off x="2030976" y="782954"/>
          <a:ext cx="1381913" cy="138191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kern="1200" dirty="0" smtClean="0"/>
            <a:t>與</a:t>
          </a:r>
          <a:r>
            <a:rPr lang="zh-TW" altLang="en-US" sz="2200" kern="1200" dirty="0" smtClean="0"/>
            <a:t>耶穌</a:t>
          </a:r>
          <a:r>
            <a:rPr lang="zh-TW" altLang="zh-TW" sz="2200" kern="1200" dirty="0" smtClean="0"/>
            <a:t>連結</a:t>
          </a:r>
          <a:endParaRPr lang="zh-TW" altLang="en-US" sz="2200" kern="1200" dirty="0"/>
        </a:p>
      </dsp:txBody>
      <dsp:txXfrm>
        <a:off x="2233352" y="985330"/>
        <a:ext cx="977161" cy="977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9409-CFAB-4748-8C03-2A1A298FE4B7}">
      <dsp:nvSpPr>
        <dsp:cNvPr id="0" name=""/>
        <dsp:cNvSpPr/>
      </dsp:nvSpPr>
      <dsp:spPr>
        <a:xfrm>
          <a:off x="3575670" y="1999258"/>
          <a:ext cx="1535459" cy="1535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靠上帝工作</a:t>
          </a:r>
          <a:endParaRPr lang="zh-TW" altLang="en-US" sz="2500" kern="1200" dirty="0">
            <a:solidFill>
              <a:srgbClr val="FFFF00"/>
            </a:solidFill>
          </a:endParaRPr>
        </a:p>
      </dsp:txBody>
      <dsp:txXfrm>
        <a:off x="3800533" y="2224121"/>
        <a:ext cx="1085733" cy="1085733"/>
      </dsp:txXfrm>
    </dsp:sp>
    <dsp:sp modelId="{20212580-5793-48E8-BD92-324FD43B929B}">
      <dsp:nvSpPr>
        <dsp:cNvPr id="0" name=""/>
        <dsp:cNvSpPr/>
      </dsp:nvSpPr>
      <dsp:spPr>
        <a:xfrm rot="16200000">
          <a:off x="4180359" y="1439835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229271" y="1593158"/>
        <a:ext cx="228256" cy="313234"/>
      </dsp:txXfrm>
    </dsp:sp>
    <dsp:sp modelId="{2BFEB8CD-220B-4A63-8088-36B117A61FB1}">
      <dsp:nvSpPr>
        <dsp:cNvPr id="0" name=""/>
        <dsp:cNvSpPr/>
      </dsp:nvSpPr>
      <dsp:spPr>
        <a:xfrm>
          <a:off x="3652443" y="2097"/>
          <a:ext cx="1381913" cy="1381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瞭解上帝的心意</a:t>
          </a:r>
          <a:endParaRPr lang="zh-TW" altLang="en-US" sz="2000" kern="1200" dirty="0"/>
        </a:p>
      </dsp:txBody>
      <dsp:txXfrm>
        <a:off x="3854819" y="204473"/>
        <a:ext cx="977161" cy="977161"/>
      </dsp:txXfrm>
    </dsp:sp>
    <dsp:sp modelId="{1AB25885-D960-419E-BB4B-B2972EED2CAA}">
      <dsp:nvSpPr>
        <dsp:cNvPr id="0" name=""/>
        <dsp:cNvSpPr/>
      </dsp:nvSpPr>
      <dsp:spPr>
        <a:xfrm rot="19285714">
          <a:off x="5013889" y="1841242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024560" y="1976149"/>
        <a:ext cx="228256" cy="313234"/>
      </dsp:txXfrm>
    </dsp:sp>
    <dsp:sp modelId="{342C987F-8976-4F89-8FEF-407EA44D4D30}">
      <dsp:nvSpPr>
        <dsp:cNvPr id="0" name=""/>
        <dsp:cNvSpPr/>
      </dsp:nvSpPr>
      <dsp:spPr>
        <a:xfrm>
          <a:off x="5273909" y="782954"/>
          <a:ext cx="1381913" cy="1381913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心裡相信</a:t>
          </a:r>
          <a:endParaRPr lang="zh-TW" altLang="en-US" sz="2000" kern="1200" dirty="0"/>
        </a:p>
      </dsp:txBody>
      <dsp:txXfrm>
        <a:off x="5476285" y="985330"/>
        <a:ext cx="977161" cy="977161"/>
      </dsp:txXfrm>
    </dsp:sp>
    <dsp:sp modelId="{E20E3F75-17E9-458A-945F-2CFF71081178}">
      <dsp:nvSpPr>
        <dsp:cNvPr id="0" name=""/>
        <dsp:cNvSpPr/>
      </dsp:nvSpPr>
      <dsp:spPr>
        <a:xfrm rot="771429">
          <a:off x="5219754" y="274319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220980" y="2836721"/>
        <a:ext cx="228256" cy="313234"/>
      </dsp:txXfrm>
    </dsp:sp>
    <dsp:sp modelId="{B05679C1-A877-4A6E-97D4-2DBCB47C0E70}">
      <dsp:nvSpPr>
        <dsp:cNvPr id="0" name=""/>
        <dsp:cNvSpPr/>
      </dsp:nvSpPr>
      <dsp:spPr>
        <a:xfrm>
          <a:off x="5674378" y="2537524"/>
          <a:ext cx="1381913" cy="138191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smtClean="0"/>
            <a:t>專心</a:t>
          </a:r>
          <a:r>
            <a:rPr lang="zh-TW" altLang="en-US" sz="2000" kern="1200" dirty="0" smtClean="0"/>
            <a:t>倚靠神</a:t>
          </a:r>
          <a:endParaRPr lang="zh-TW" altLang="en-US" sz="2000" kern="1200" dirty="0"/>
        </a:p>
      </dsp:txBody>
      <dsp:txXfrm>
        <a:off x="5876754" y="2739900"/>
        <a:ext cx="977161" cy="977161"/>
      </dsp:txXfrm>
    </dsp:sp>
    <dsp:sp modelId="{21691AAB-A1B9-42AC-B580-CC4E4EA2618C}">
      <dsp:nvSpPr>
        <dsp:cNvPr id="0" name=""/>
        <dsp:cNvSpPr/>
      </dsp:nvSpPr>
      <dsp:spPr>
        <a:xfrm rot="3857143">
          <a:off x="4642933" y="346650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670623" y="3526847"/>
        <a:ext cx="228256" cy="313234"/>
      </dsp:txXfrm>
    </dsp:sp>
    <dsp:sp modelId="{00C8583B-420C-4D3F-A14B-311EA1B7D355}">
      <dsp:nvSpPr>
        <dsp:cNvPr id="0" name=""/>
        <dsp:cNvSpPr/>
      </dsp:nvSpPr>
      <dsp:spPr>
        <a:xfrm>
          <a:off x="4552289" y="3944580"/>
          <a:ext cx="1381913" cy="138191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向祂支取力量</a:t>
          </a:r>
          <a:endParaRPr lang="zh-TW" altLang="en-US" sz="2000" kern="1200" dirty="0"/>
        </a:p>
      </dsp:txBody>
      <dsp:txXfrm>
        <a:off x="4754665" y="4146956"/>
        <a:ext cx="977161" cy="977161"/>
      </dsp:txXfrm>
    </dsp:sp>
    <dsp:sp modelId="{5A0E4A38-D6E9-401B-88E0-C160BA5CE2A3}">
      <dsp:nvSpPr>
        <dsp:cNvPr id="0" name=""/>
        <dsp:cNvSpPr/>
      </dsp:nvSpPr>
      <dsp:spPr>
        <a:xfrm rot="6942857">
          <a:off x="3717785" y="346650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787919" y="3526847"/>
        <a:ext cx="228256" cy="313234"/>
      </dsp:txXfrm>
    </dsp:sp>
    <dsp:sp modelId="{E8B703D6-1B8C-4E37-A3FB-B034CDD1B604}">
      <dsp:nvSpPr>
        <dsp:cNvPr id="0" name=""/>
        <dsp:cNvSpPr/>
      </dsp:nvSpPr>
      <dsp:spPr>
        <a:xfrm>
          <a:off x="2752597" y="3944580"/>
          <a:ext cx="1381913" cy="1381913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雙手並用</a:t>
          </a:r>
          <a:endParaRPr lang="zh-TW" altLang="en-US" sz="2000" kern="1200" dirty="0"/>
        </a:p>
      </dsp:txBody>
      <dsp:txXfrm>
        <a:off x="2954973" y="4146956"/>
        <a:ext cx="977161" cy="977161"/>
      </dsp:txXfrm>
    </dsp:sp>
    <dsp:sp modelId="{21D1D0CC-4CA6-454C-A2BE-5E98F36B9E52}">
      <dsp:nvSpPr>
        <dsp:cNvPr id="0" name=""/>
        <dsp:cNvSpPr/>
      </dsp:nvSpPr>
      <dsp:spPr>
        <a:xfrm rot="10028571">
          <a:off x="3140965" y="274319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237563" y="2836721"/>
        <a:ext cx="228256" cy="313234"/>
      </dsp:txXfrm>
    </dsp:sp>
    <dsp:sp modelId="{7AA8CA81-ACE4-424E-B86F-A46C708C26D7}">
      <dsp:nvSpPr>
        <dsp:cNvPr id="0" name=""/>
        <dsp:cNvSpPr/>
      </dsp:nvSpPr>
      <dsp:spPr>
        <a:xfrm>
          <a:off x="1630507" y="2537524"/>
          <a:ext cx="1381913" cy="1381913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常</a:t>
          </a:r>
          <a:r>
            <a:rPr lang="zh-TW" altLang="zh-TW" sz="2000" kern="1200" dirty="0" smtClean="0"/>
            <a:t>禱告</a:t>
          </a:r>
          <a:endParaRPr lang="zh-TW" altLang="en-US" sz="2000" kern="1200" dirty="0"/>
        </a:p>
      </dsp:txBody>
      <dsp:txXfrm>
        <a:off x="1832883" y="2739900"/>
        <a:ext cx="977161" cy="977161"/>
      </dsp:txXfrm>
    </dsp:sp>
    <dsp:sp modelId="{627B8CC6-5BA9-4F5F-8166-57C40FB84DBB}">
      <dsp:nvSpPr>
        <dsp:cNvPr id="0" name=""/>
        <dsp:cNvSpPr/>
      </dsp:nvSpPr>
      <dsp:spPr>
        <a:xfrm rot="13114286">
          <a:off x="3346829" y="1841242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433982" y="1976149"/>
        <a:ext cx="228256" cy="313234"/>
      </dsp:txXfrm>
    </dsp:sp>
    <dsp:sp modelId="{07EF03EE-DC76-495C-88CE-D5C4C1C78CF4}">
      <dsp:nvSpPr>
        <dsp:cNvPr id="0" name=""/>
        <dsp:cNvSpPr/>
      </dsp:nvSpPr>
      <dsp:spPr>
        <a:xfrm>
          <a:off x="2030976" y="782954"/>
          <a:ext cx="1381913" cy="138191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忠心事奉</a:t>
          </a:r>
          <a:endParaRPr lang="zh-TW" altLang="en-US" sz="2200" kern="1200" dirty="0"/>
        </a:p>
      </dsp:txBody>
      <dsp:txXfrm>
        <a:off x="2233352" y="985330"/>
        <a:ext cx="977161" cy="977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9409-CFAB-4748-8C03-2A1A298FE4B7}">
      <dsp:nvSpPr>
        <dsp:cNvPr id="0" name=""/>
        <dsp:cNvSpPr/>
      </dsp:nvSpPr>
      <dsp:spPr>
        <a:xfrm>
          <a:off x="3575670" y="1999258"/>
          <a:ext cx="1535459" cy="1535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神的祝福</a:t>
          </a:r>
          <a:endParaRPr lang="zh-TW" altLang="en-US" sz="2500" kern="1200" dirty="0">
            <a:solidFill>
              <a:srgbClr val="FFFF99"/>
            </a:solidFill>
          </a:endParaRPr>
        </a:p>
      </dsp:txBody>
      <dsp:txXfrm>
        <a:off x="3800533" y="2224121"/>
        <a:ext cx="1085733" cy="1085733"/>
      </dsp:txXfrm>
    </dsp:sp>
    <dsp:sp modelId="{20212580-5793-48E8-BD92-324FD43B929B}">
      <dsp:nvSpPr>
        <dsp:cNvPr id="0" name=""/>
        <dsp:cNvSpPr/>
      </dsp:nvSpPr>
      <dsp:spPr>
        <a:xfrm rot="16200000">
          <a:off x="4180359" y="1439835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229271" y="1593158"/>
        <a:ext cx="228256" cy="313234"/>
      </dsp:txXfrm>
    </dsp:sp>
    <dsp:sp modelId="{2BFEB8CD-220B-4A63-8088-36B117A61FB1}">
      <dsp:nvSpPr>
        <dsp:cNvPr id="0" name=""/>
        <dsp:cNvSpPr/>
      </dsp:nvSpPr>
      <dsp:spPr>
        <a:xfrm>
          <a:off x="3652443" y="2097"/>
          <a:ext cx="1381913" cy="1381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有滿足的喜樂</a:t>
          </a:r>
          <a:endParaRPr lang="zh-TW" altLang="en-US" sz="2000" kern="1200" dirty="0"/>
        </a:p>
      </dsp:txBody>
      <dsp:txXfrm>
        <a:off x="3854819" y="204473"/>
        <a:ext cx="977161" cy="977161"/>
      </dsp:txXfrm>
    </dsp:sp>
    <dsp:sp modelId="{1AB25885-D960-419E-BB4B-B2972EED2CAA}">
      <dsp:nvSpPr>
        <dsp:cNvPr id="0" name=""/>
        <dsp:cNvSpPr/>
      </dsp:nvSpPr>
      <dsp:spPr>
        <a:xfrm rot="19285714">
          <a:off x="5013889" y="1841242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024560" y="1976149"/>
        <a:ext cx="228256" cy="313234"/>
      </dsp:txXfrm>
    </dsp:sp>
    <dsp:sp modelId="{342C987F-8976-4F89-8FEF-407EA44D4D30}">
      <dsp:nvSpPr>
        <dsp:cNvPr id="0" name=""/>
        <dsp:cNvSpPr/>
      </dsp:nvSpPr>
      <dsp:spPr>
        <a:xfrm>
          <a:off x="5273909" y="782954"/>
          <a:ext cx="1381913" cy="1381913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kern="1200" dirty="0" smtClean="0"/>
            <a:t>賜</a:t>
          </a:r>
          <a:r>
            <a:rPr lang="zh-TW" altLang="en-US" sz="2000" kern="1200" dirty="0" smtClean="0"/>
            <a:t>下權柄與愛</a:t>
          </a:r>
          <a:endParaRPr lang="zh-TW" altLang="en-US" sz="2000" kern="1200" dirty="0"/>
        </a:p>
      </dsp:txBody>
      <dsp:txXfrm>
        <a:off x="5476285" y="985330"/>
        <a:ext cx="977161" cy="977161"/>
      </dsp:txXfrm>
    </dsp:sp>
    <dsp:sp modelId="{87C8758B-D6C8-4EA9-A8D0-2EDA8D238C20}">
      <dsp:nvSpPr>
        <dsp:cNvPr id="0" name=""/>
        <dsp:cNvSpPr/>
      </dsp:nvSpPr>
      <dsp:spPr>
        <a:xfrm rot="771429">
          <a:off x="5219754" y="274319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220980" y="2836721"/>
        <a:ext cx="228256" cy="313234"/>
      </dsp:txXfrm>
    </dsp:sp>
    <dsp:sp modelId="{F0CD3AA7-4AF6-4B3D-B42C-DF0830659510}">
      <dsp:nvSpPr>
        <dsp:cNvPr id="0" name=""/>
        <dsp:cNvSpPr/>
      </dsp:nvSpPr>
      <dsp:spPr>
        <a:xfrm>
          <a:off x="5674378" y="2537524"/>
          <a:ext cx="1381913" cy="138191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盼望之路</a:t>
          </a:r>
          <a:endParaRPr lang="zh-TW" altLang="en-US" sz="2000" kern="1200" dirty="0"/>
        </a:p>
      </dsp:txBody>
      <dsp:txXfrm>
        <a:off x="5876754" y="2739900"/>
        <a:ext cx="977161" cy="977161"/>
      </dsp:txXfrm>
    </dsp:sp>
    <dsp:sp modelId="{AF2902D5-ABA3-4D23-AC26-F19BDE4F55AF}">
      <dsp:nvSpPr>
        <dsp:cNvPr id="0" name=""/>
        <dsp:cNvSpPr/>
      </dsp:nvSpPr>
      <dsp:spPr>
        <a:xfrm rot="3857143">
          <a:off x="4642933" y="346650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670623" y="3526847"/>
        <a:ext cx="228256" cy="313234"/>
      </dsp:txXfrm>
    </dsp:sp>
    <dsp:sp modelId="{8E4CF1AD-E177-42A4-A5CE-DE68E7CF3F97}">
      <dsp:nvSpPr>
        <dsp:cNvPr id="0" name=""/>
        <dsp:cNvSpPr/>
      </dsp:nvSpPr>
      <dsp:spPr>
        <a:xfrm>
          <a:off x="4552289" y="3944580"/>
          <a:ext cx="1381913" cy="138191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kern="1200" dirty="0" smtClean="0"/>
            <a:t>賜</a:t>
          </a:r>
          <a:r>
            <a:rPr lang="zh-TW" altLang="en-US" sz="2000" kern="1200" dirty="0" smtClean="0"/>
            <a:t>下</a:t>
          </a:r>
          <a:r>
            <a:rPr lang="zh-TW" altLang="zh-TW" sz="2000" kern="1200" dirty="0" smtClean="0"/>
            <a:t>智慧</a:t>
          </a:r>
          <a:endParaRPr lang="zh-TW" altLang="en-US" sz="2000" kern="1200" dirty="0"/>
        </a:p>
      </dsp:txBody>
      <dsp:txXfrm>
        <a:off x="4754665" y="4146956"/>
        <a:ext cx="977161" cy="977161"/>
      </dsp:txXfrm>
    </dsp:sp>
    <dsp:sp modelId="{5A0E4A38-D6E9-401B-88E0-C160BA5CE2A3}">
      <dsp:nvSpPr>
        <dsp:cNvPr id="0" name=""/>
        <dsp:cNvSpPr/>
      </dsp:nvSpPr>
      <dsp:spPr>
        <a:xfrm rot="6942857">
          <a:off x="3717785" y="346650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787919" y="3526847"/>
        <a:ext cx="228256" cy="313234"/>
      </dsp:txXfrm>
    </dsp:sp>
    <dsp:sp modelId="{E8B703D6-1B8C-4E37-A3FB-B034CDD1B604}">
      <dsp:nvSpPr>
        <dsp:cNvPr id="0" name=""/>
        <dsp:cNvSpPr/>
      </dsp:nvSpPr>
      <dsp:spPr>
        <a:xfrm>
          <a:off x="2752597" y="3944580"/>
          <a:ext cx="1381913" cy="1381913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smtClean="0"/>
            <a:t>勝</a:t>
          </a:r>
          <a:r>
            <a:rPr lang="zh-TW" altLang="zh-TW" sz="2000" kern="1200" smtClean="0"/>
            <a:t>過試探</a:t>
          </a:r>
          <a:endParaRPr lang="zh-TW" altLang="en-US" sz="2000" kern="1200" dirty="0"/>
        </a:p>
      </dsp:txBody>
      <dsp:txXfrm>
        <a:off x="2954973" y="4146956"/>
        <a:ext cx="977161" cy="977161"/>
      </dsp:txXfrm>
    </dsp:sp>
    <dsp:sp modelId="{21D1D0CC-4CA6-454C-A2BE-5E98F36B9E52}">
      <dsp:nvSpPr>
        <dsp:cNvPr id="0" name=""/>
        <dsp:cNvSpPr/>
      </dsp:nvSpPr>
      <dsp:spPr>
        <a:xfrm rot="10028571">
          <a:off x="3140965" y="2743194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237563" y="2836721"/>
        <a:ext cx="228256" cy="313234"/>
      </dsp:txXfrm>
    </dsp:sp>
    <dsp:sp modelId="{7AA8CA81-ACE4-424E-B86F-A46C708C26D7}">
      <dsp:nvSpPr>
        <dsp:cNvPr id="0" name=""/>
        <dsp:cNvSpPr/>
      </dsp:nvSpPr>
      <dsp:spPr>
        <a:xfrm>
          <a:off x="1630507" y="2537524"/>
          <a:ext cx="1381913" cy="1381913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kern="1200" smtClean="0"/>
            <a:t>爭戰</a:t>
          </a:r>
          <a:r>
            <a:rPr lang="zh-TW" altLang="en-US" sz="2000" kern="1200" smtClean="0"/>
            <a:t>得勝</a:t>
          </a:r>
          <a:endParaRPr lang="zh-TW" altLang="en-US" sz="2000" kern="1200" dirty="0"/>
        </a:p>
      </dsp:txBody>
      <dsp:txXfrm>
        <a:off x="1832883" y="2739900"/>
        <a:ext cx="977161" cy="977161"/>
      </dsp:txXfrm>
    </dsp:sp>
    <dsp:sp modelId="{B0045F73-5765-4B54-B150-322A571EA1AB}">
      <dsp:nvSpPr>
        <dsp:cNvPr id="0" name=""/>
        <dsp:cNvSpPr/>
      </dsp:nvSpPr>
      <dsp:spPr>
        <a:xfrm rot="13114286">
          <a:off x="3346829" y="1841242"/>
          <a:ext cx="326080" cy="52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433982" y="1976149"/>
        <a:ext cx="228256" cy="313234"/>
      </dsp:txXfrm>
    </dsp:sp>
    <dsp:sp modelId="{3BFC19D1-4F41-4F38-B0D0-9327C7BB2102}">
      <dsp:nvSpPr>
        <dsp:cNvPr id="0" name=""/>
        <dsp:cNvSpPr/>
      </dsp:nvSpPr>
      <dsp:spPr>
        <a:xfrm>
          <a:off x="2030976" y="782954"/>
          <a:ext cx="1381913" cy="138191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恩上加恩</a:t>
          </a:r>
          <a:endParaRPr lang="zh-TW" altLang="en-US" sz="2200" kern="1200" dirty="0"/>
        </a:p>
      </dsp:txBody>
      <dsp:txXfrm>
        <a:off x="2233352" y="985330"/>
        <a:ext cx="977161" cy="97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8B7A-817E-4158-9D3F-4BA93BB44FD2}" type="datetimeFigureOut">
              <a:rPr lang="zh-TW" altLang="en-US" smtClean="0"/>
              <a:t>2016/12/17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673E-EA97-4FE5-8ADF-201B76722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1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487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6C6EEE0-24D2-498F-BEF3-77B048387BEA}" type="datetimeFigureOut">
              <a:rPr lang="zh-TW" altLang="en-US"/>
              <a:pPr>
                <a:defRPr/>
              </a:pPr>
              <a:t>2016/12/17</a:t>
            </a:fld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28" y="3257550"/>
            <a:ext cx="795782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487" y="651391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3F21-22A8-4E90-9BA0-184C27A8CA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569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04" y="3257550"/>
            <a:ext cx="7294668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304" y="3257550"/>
            <a:ext cx="7294668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邊形 3"/>
          <p:cNvSpPr/>
          <p:nvPr userDrawn="1"/>
        </p:nvSpPr>
        <p:spPr>
          <a:xfrm>
            <a:off x="179388" y="3284538"/>
            <a:ext cx="8496300" cy="431800"/>
          </a:xfrm>
          <a:prstGeom prst="parallelogram">
            <a:avLst/>
          </a:prstGeom>
          <a:solidFill>
            <a:srgbClr val="7F7649"/>
          </a:solidFill>
          <a:ln>
            <a:solidFill>
              <a:srgbClr val="8B8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圓角矩形 4"/>
          <p:cNvSpPr>
            <a:spLocks noChangeArrowheads="1"/>
          </p:cNvSpPr>
          <p:nvPr userDrawn="1"/>
        </p:nvSpPr>
        <p:spPr bwMode="auto">
          <a:xfrm>
            <a:off x="755650" y="2133600"/>
            <a:ext cx="7704138" cy="1439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DDD9C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6DBF-7477-4813-8CEA-362ECF992E9E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88C5-963E-4FC2-8460-6701D358F1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" name="Picture 6" descr="當代布道家遠志明：漫談十字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9"/>
            <a:ext cx="1008111" cy="14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14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E992-9EE0-4DB2-AD01-788B71BB0EB7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48A9-A8C3-404E-9742-D6760E0118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3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4978-DDA7-47C2-9439-663748EBCF0C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4B53-FA4C-4425-8773-DED02B149B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5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 userDrawn="1"/>
        </p:nvSpPr>
        <p:spPr>
          <a:xfrm>
            <a:off x="468313" y="1196975"/>
            <a:ext cx="8207375" cy="2159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平行四邊形 4"/>
          <p:cNvSpPr/>
          <p:nvPr userDrawn="1"/>
        </p:nvSpPr>
        <p:spPr>
          <a:xfrm rot="1820767">
            <a:off x="7862888" y="784225"/>
            <a:ext cx="215900" cy="433388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平行四邊形 5"/>
          <p:cNvSpPr/>
          <p:nvPr userDrawn="1"/>
        </p:nvSpPr>
        <p:spPr>
          <a:xfrm rot="1924384">
            <a:off x="8151813" y="784225"/>
            <a:ext cx="215900" cy="433388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平行四邊形 6"/>
          <p:cNvSpPr/>
          <p:nvPr userDrawn="1"/>
        </p:nvSpPr>
        <p:spPr>
          <a:xfrm rot="1967157">
            <a:off x="8439150" y="784225"/>
            <a:ext cx="215900" cy="433388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9750" y="1268413"/>
            <a:ext cx="8064500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8AEA-9B3C-4016-BA4C-3831A060D87B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F7CC-059A-410F-989F-360B31AE2F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1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AD1D-EE63-4CB5-9B9D-EDDA20CFB294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174D-C81E-493D-AA53-B3C852B44F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82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85AF-D88D-46B0-930E-8BCD4DBF0F59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29C2-B4CE-40AA-9BFD-4D65D5A2FA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7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E9DCE-7DF3-409D-81E7-1CB6CBBDC3F3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A643-7021-4597-989A-AF97999D56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1DE5-4A43-47F3-91E2-85AE5505010D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AB9F-A4EC-40EA-8B9A-30490F2620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0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BDE3-0C65-43F7-AEFE-077F8BAA5E7F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4718-ED73-4CB9-B464-2151B00408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5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A181-843F-4239-964D-FA1E35DB0D5D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C19D-D486-4A18-B4B9-2ED17AAD14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17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B953-98FC-402F-994E-916CF2F8842E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F710-EA52-4737-8772-F7D70797E1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2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CCBF55-9C77-4097-AB71-53E832A2F30C}" type="datetimeFigureOut">
              <a:rPr lang="zh-TW" altLang="en-US"/>
              <a:pPr>
                <a:defRPr/>
              </a:pPr>
              <a:t>2016/12/17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130647-9C77-4291-A47D-B34348EA21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tw/url?sa=i&amp;rct=j&amp;q=&amp;esrc=s&amp;source=images&amp;cd=&amp;cad=rja&amp;uact=8&amp;ved=0ahUKEwjW5uCFs_HQAhVDqJQKHZqsApIQjRwIBw&amp;url=https://www.westca.com/News/catid%3D351/sid%3D457493/op%3Dview/sid%3D457493/full%3D1/lang%3Dtchinese.html?utm_source%3Dwestca%26utm_medium%3Dfullstory%26utm_campaign%3Dnews&amp;psig=AFQjCNH_RjpxPkdsVx60Zt36An0ygSkraA&amp;ust=148172618594361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685800" y="2060575"/>
            <a:ext cx="7772400" cy="1539875"/>
          </a:xfrm>
        </p:spPr>
        <p:txBody>
          <a:bodyPr/>
          <a:lstStyle/>
          <a:p>
            <a:pPr eaLnBrk="1" hangingPunct="1"/>
            <a:r>
              <a:rPr lang="zh-TW" altLang="en-US" sz="5400" b="1" dirty="0">
                <a:solidFill>
                  <a:srgbClr val="990000"/>
                </a:solidFill>
                <a:ea typeface="標楷體" pitchFamily="65" charset="-120"/>
              </a:rPr>
              <a:t>成為上帝的左右手</a:t>
            </a:r>
            <a:endParaRPr lang="zh-TW" altLang="en-US" sz="5400" b="1" dirty="0" smtClean="0">
              <a:solidFill>
                <a:srgbClr val="990000"/>
              </a:solidFill>
              <a:ea typeface="標楷體" pitchFamily="65" charset="-12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283968" y="4293096"/>
            <a:ext cx="40303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0" lang="zh-TW" altLang="en-US" sz="4000" dirty="0">
                <a:latin typeface="標楷體" pitchFamily="65" charset="-120"/>
                <a:ea typeface="標楷體" pitchFamily="65" charset="-120"/>
              </a:rPr>
              <a:t>吳仁明</a:t>
            </a:r>
          </a:p>
          <a:p>
            <a:pPr algn="ctr">
              <a:lnSpc>
                <a:spcPct val="16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zh-TW" sz="2800" dirty="0" smtClean="0">
                <a:latin typeface="Arial Unicode MS" pitchFamily="34" charset="-120"/>
                <a:ea typeface="標楷體" pitchFamily="65" charset="-120"/>
              </a:rPr>
              <a:t>2016.12.18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13" y="423363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27584" y="1700213"/>
            <a:ext cx="77500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n-ea"/>
                <a:ea typeface="+mn-ea"/>
              </a:rPr>
              <a:t>馬利亞與馬大的故事。</a:t>
            </a:r>
            <a:endParaRPr lang="en-US" altLang="zh-TW" sz="3200" dirty="0" smtClean="0">
              <a:latin typeface="+mn-ea"/>
              <a:ea typeface="+mn-e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n-ea"/>
                <a:ea typeface="+mn-ea"/>
              </a:rPr>
              <a:t>主</a:t>
            </a:r>
            <a:r>
              <a:rPr lang="zh-TW" altLang="zh-TW" sz="3200" dirty="0" smtClean="0">
                <a:latin typeface="+mn-ea"/>
                <a:ea typeface="+mn-ea"/>
              </a:rPr>
              <a:t>啊</a:t>
            </a:r>
            <a:r>
              <a:rPr lang="zh-TW" altLang="zh-TW" sz="3200" dirty="0">
                <a:latin typeface="+mn-ea"/>
                <a:ea typeface="+mn-ea"/>
              </a:rPr>
              <a:t>，求祢幫助我們，不要讓我們的</a:t>
            </a:r>
            <a:r>
              <a:rPr lang="zh-TW" altLang="zh-TW" sz="3200" dirty="0" smtClean="0">
                <a:latin typeface="+mn-ea"/>
                <a:ea typeface="+mn-ea"/>
              </a:rPr>
              <a:t>禱告</a:t>
            </a:r>
            <a:r>
              <a:rPr lang="zh-TW" altLang="en-US" sz="3200" dirty="0" smtClean="0">
                <a:latin typeface="+mn-ea"/>
                <a:ea typeface="+mn-ea"/>
              </a:rPr>
              <a:t>、親近神</a:t>
            </a:r>
            <a:r>
              <a:rPr lang="zh-TW" altLang="zh-TW" sz="3200" dirty="0" smtClean="0">
                <a:latin typeface="+mn-ea"/>
                <a:ea typeface="+mn-ea"/>
              </a:rPr>
              <a:t>變成工作</a:t>
            </a:r>
            <a:r>
              <a:rPr lang="zh-TW" altLang="en-US" sz="3200" dirty="0" smtClean="0">
                <a:latin typeface="+mn-ea"/>
                <a:ea typeface="+mn-ea"/>
              </a:rPr>
              <a:t>，也不要讓服事成為不</a:t>
            </a:r>
            <a:r>
              <a:rPr lang="zh-TW" altLang="zh-TW" sz="3200" dirty="0">
                <a:latin typeface="+mn-ea"/>
                <a:ea typeface="+mn-ea"/>
              </a:rPr>
              <a:t>禱告</a:t>
            </a:r>
            <a:r>
              <a:rPr lang="zh-TW" altLang="en-US" sz="3200" dirty="0" smtClean="0">
                <a:latin typeface="+mn-ea"/>
                <a:ea typeface="+mn-ea"/>
              </a:rPr>
              <a:t>、不親近神的藉口</a:t>
            </a:r>
            <a:r>
              <a:rPr lang="zh-TW" altLang="zh-TW" sz="3200" dirty="0" smtClean="0">
                <a:latin typeface="+mn-ea"/>
                <a:ea typeface="+mn-ea"/>
              </a:rPr>
              <a:t>。</a:t>
            </a:r>
            <a:endParaRPr lang="en-US" altLang="zh-TW" sz="32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1403350" y="333375"/>
            <a:ext cx="6324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en-US" sz="4400" b="1" dirty="0">
              <a:solidFill>
                <a:srgbClr val="0070C0"/>
              </a:solidFill>
              <a:latin typeface="+mj-ea"/>
              <a:ea typeface="+mj-ea"/>
              <a:cs typeface="華康隸書體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579296" cy="1143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禱告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、親近神」重要還是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「做事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」重要</a:t>
            </a:r>
            <a:endParaRPr lang="zh-TW" altLang="en-US" sz="36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20" y="426335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92" y="4189456"/>
            <a:ext cx="2571700" cy="17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36142" y="4193212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&gt;</a:t>
            </a:r>
            <a:endParaRPr lang="zh-TW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99992" y="4797152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&lt;</a:t>
            </a:r>
            <a:endParaRPr lang="zh-TW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4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事奉神</a:t>
            </a:r>
            <a:r>
              <a:rPr lang="zh-TW" altLang="en-US" dirty="0" smtClean="0">
                <a:solidFill>
                  <a:srgbClr val="C00000"/>
                </a:solidFill>
              </a:rPr>
              <a:t>還是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事奉殿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層次一：選擇輕鬆又愉快的服事</a:t>
            </a:r>
            <a:r>
              <a:rPr lang="zh-TW" altLang="en-US" dirty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層次二：討</a:t>
            </a:r>
            <a:r>
              <a:rPr lang="zh-TW" altLang="en-US" dirty="0"/>
              <a:t>牧長</a:t>
            </a:r>
            <a:r>
              <a:rPr lang="zh-TW" altLang="en-US" dirty="0" smtClean="0"/>
              <a:t>們的歡欣</a:t>
            </a:r>
            <a:r>
              <a:rPr lang="zh-TW" altLang="en-US" dirty="0"/>
              <a:t>，還是討 神的喜悅？</a:t>
            </a:r>
            <a:endParaRPr lang="en-US" altLang="zh-TW" dirty="0"/>
          </a:p>
          <a:p>
            <a:r>
              <a:rPr lang="zh-TW" altLang="en-US" dirty="0" smtClean="0"/>
              <a:t>層次三：</a:t>
            </a:r>
            <a:r>
              <a:rPr lang="zh-TW" altLang="zh-TW" dirty="0" smtClean="0"/>
              <a:t>事</a:t>
            </a:r>
            <a:r>
              <a:rPr lang="zh-TW" altLang="zh-TW" dirty="0"/>
              <a:t>奉不只是</a:t>
            </a:r>
            <a:r>
              <a:rPr lang="zh-TW" altLang="en-US" dirty="0"/>
              <a:t>在教會</a:t>
            </a:r>
            <a:r>
              <a:rPr lang="zh-TW" altLang="zh-TW" dirty="0"/>
              <a:t>裏面的事奉才是事</a:t>
            </a:r>
            <a:r>
              <a:rPr lang="zh-TW" altLang="zh-TW" dirty="0" smtClean="0"/>
              <a:t>奉</a:t>
            </a:r>
            <a:r>
              <a:rPr lang="zh-TW" altLang="en-US" dirty="0"/>
              <a:t>？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答案：</a:t>
            </a:r>
            <a:r>
              <a:rPr lang="zh-TW" altLang="zh-TW" dirty="0" smtClean="0">
                <a:solidFill>
                  <a:srgbClr val="FF0000"/>
                </a:solidFill>
              </a:rPr>
              <a:t>事</a:t>
            </a:r>
            <a:r>
              <a:rPr lang="zh-TW" altLang="zh-TW" dirty="0">
                <a:solidFill>
                  <a:srgbClr val="FF0000"/>
                </a:solidFill>
              </a:rPr>
              <a:t>奉</a:t>
            </a:r>
            <a:r>
              <a:rPr lang="zh-TW" altLang="en-US" dirty="0" smtClean="0">
                <a:solidFill>
                  <a:srgbClr val="FF0000"/>
                </a:solidFill>
              </a:rPr>
              <a:t>乃是</a:t>
            </a:r>
            <a:r>
              <a:rPr lang="zh-TW" altLang="zh-TW" dirty="0" smtClean="0">
                <a:solidFill>
                  <a:srgbClr val="FF0000"/>
                </a:solidFill>
              </a:rPr>
              <a:t>基督徒</a:t>
            </a:r>
            <a:r>
              <a:rPr lang="zh-TW" altLang="zh-TW" dirty="0">
                <a:solidFill>
                  <a:srgbClr val="FF0000"/>
                </a:solidFill>
              </a:rPr>
              <a:t>生活</a:t>
            </a:r>
            <a:r>
              <a:rPr lang="zh-TW" altLang="zh-TW" dirty="0" smtClean="0">
                <a:solidFill>
                  <a:srgbClr val="FF0000"/>
                </a:solidFill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習慣與方式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64413"/>
            <a:ext cx="2314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0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780928"/>
            <a:ext cx="9164528" cy="122413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職場老闆的左右手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42369881"/>
              </p:ext>
            </p:extLst>
          </p:nvPr>
        </p:nvGraphicFramePr>
        <p:xfrm>
          <a:off x="-25172" y="1340768"/>
          <a:ext cx="6336704" cy="42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90" y="1412776"/>
            <a:ext cx="26082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53849" y="575408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一切好處都是長官的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528537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優秀能幹的人，才能當上主管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27384" y="280037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左右手</a:t>
            </a:r>
          </a:p>
        </p:txBody>
      </p:sp>
      <p:sp>
        <p:nvSpPr>
          <p:cNvPr id="9" name="矩形 8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003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與耶穌連結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信徒</a:t>
            </a:r>
            <a:r>
              <a:rPr lang="zh-TW" altLang="zh-TW" dirty="0">
                <a:solidFill>
                  <a:srgbClr val="FF0000"/>
                </a:solidFill>
              </a:rPr>
              <a:t>快樂工作的祕</a:t>
            </a:r>
            <a:r>
              <a:rPr lang="zh-TW" altLang="zh-TW" dirty="0" smtClean="0">
                <a:solidFill>
                  <a:srgbClr val="FF0000"/>
                </a:solidFill>
              </a:rPr>
              <a:t>訣</a:t>
            </a:r>
            <a:r>
              <a:rPr lang="zh-TW" altLang="en-US" dirty="0" smtClean="0">
                <a:solidFill>
                  <a:srgbClr val="FF0000"/>
                </a:solidFill>
              </a:rPr>
              <a:t>二：</a:t>
            </a:r>
            <a:r>
              <a:rPr lang="zh-TW" altLang="zh-TW" dirty="0" smtClean="0">
                <a:solidFill>
                  <a:srgbClr val="FF0000"/>
                </a:solidFill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</a:rPr>
              <a:t>耶穌</a:t>
            </a:r>
            <a:r>
              <a:rPr lang="zh-TW" altLang="zh-TW" dirty="0" smtClean="0">
                <a:solidFill>
                  <a:srgbClr val="FF0000"/>
                </a:solidFill>
              </a:rPr>
              <a:t>連結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職場是個做事的地方，與教會不同。</a:t>
            </a:r>
            <a:endParaRPr lang="en-US" altLang="zh-TW" dirty="0" smtClean="0"/>
          </a:p>
          <a:p>
            <a:r>
              <a:rPr lang="zh-TW" altLang="zh-TW" dirty="0" smtClean="0"/>
              <a:t>只要</a:t>
            </a:r>
            <a:r>
              <a:rPr lang="zh-TW" altLang="zh-TW" dirty="0"/>
              <a:t>跟那位愛我們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耶穌</a:t>
            </a:r>
            <a:r>
              <a:rPr lang="zh-TW" altLang="zh-TW" dirty="0" smtClean="0"/>
              <a:t>連</a:t>
            </a:r>
            <a:r>
              <a:rPr lang="zh-TW" altLang="zh-TW" dirty="0"/>
              <a:t>在一起，都會使我們感到興奮、快樂、有熱情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在教會中至少找一個可以讓您熱情投入的服事。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24195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2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為上帝而做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215079"/>
              </p:ext>
            </p:extLst>
          </p:nvPr>
        </p:nvGraphicFramePr>
        <p:xfrm>
          <a:off x="179512" y="1412776"/>
          <a:ext cx="8686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72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31" y="1412777"/>
            <a:ext cx="465476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靠上帝</a:t>
            </a:r>
            <a:r>
              <a:rPr lang="zh-TW" altLang="en-US" dirty="0"/>
              <a:t>工作方法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20924"/>
              </p:ext>
            </p:extLst>
          </p:nvPr>
        </p:nvGraphicFramePr>
        <p:xfrm>
          <a:off x="-1018456" y="1412776"/>
          <a:ext cx="8686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516216" y="486916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傳揚福音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榮神益人</a:t>
            </a:r>
          </a:p>
        </p:txBody>
      </p:sp>
    </p:spTree>
    <p:extLst>
      <p:ext uri="{BB962C8B-B14F-4D97-AF65-F5344CB8AC3E}">
        <p14:creationId xmlns:p14="http://schemas.microsoft.com/office/powerpoint/2010/main" val="288939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瞭解上帝的心意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zh-TW" altLang="zh-TW" dirty="0" smtClean="0"/>
              <a:t>人</a:t>
            </a:r>
            <a:r>
              <a:rPr lang="zh-TW" altLang="zh-TW" dirty="0"/>
              <a:t>一想到做上帝的工，就會</a:t>
            </a:r>
            <a:r>
              <a:rPr lang="zh-TW" altLang="zh-TW" dirty="0" smtClean="0"/>
              <a:t>想到</a:t>
            </a:r>
            <a:r>
              <a:rPr lang="zh-TW" altLang="en-US" dirty="0" smtClean="0"/>
              <a:t>可以</a:t>
            </a:r>
            <a:r>
              <a:rPr lang="zh-TW" altLang="zh-TW" dirty="0" smtClean="0"/>
              <a:t>做</a:t>
            </a:r>
            <a:r>
              <a:rPr lang="zh-TW" altLang="en-US" dirty="0" smtClean="0"/>
              <a:t>或是不可以做甚麼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但</a:t>
            </a:r>
            <a:r>
              <a:rPr lang="zh-TW" altLang="zh-TW" dirty="0" smtClean="0"/>
              <a:t>耶穌不是這樣</a:t>
            </a:r>
            <a:r>
              <a:rPr lang="zh-TW" altLang="en-US" dirty="0" smtClean="0"/>
              <a:t>看</a:t>
            </a:r>
            <a:r>
              <a:rPr lang="zh-TW" altLang="zh-TW" dirty="0" smtClean="0"/>
              <a:t>的</a:t>
            </a:r>
            <a:r>
              <a:rPr lang="zh-TW" altLang="zh-TW" dirty="0"/>
              <a:t>。</a:t>
            </a:r>
            <a:endParaRPr lang="en-US" altLang="zh-TW" dirty="0" smtClean="0"/>
          </a:p>
          <a:p>
            <a:r>
              <a:rPr lang="zh-TW" altLang="en-US" dirty="0" smtClean="0">
                <a:latin typeface="+mn-ea"/>
              </a:rPr>
              <a:t>再談馬利亞與馬大。</a:t>
            </a:r>
            <a:endParaRPr lang="en-US" altLang="zh-TW" dirty="0" smtClean="0">
              <a:latin typeface="+mn-ea"/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祂</a:t>
            </a:r>
            <a:r>
              <a:rPr lang="zh-TW" altLang="zh-TW" dirty="0">
                <a:solidFill>
                  <a:srgbClr val="FF0000"/>
                </a:solidFill>
              </a:rPr>
              <a:t>說我們要認識祂，因為祂就是上帝的心意，我們要跟著祂，祂就是我們的力量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芬</a:t>
            </a:r>
            <a:r>
              <a:rPr lang="zh-TW" altLang="en-US" dirty="0"/>
              <a:t>尼</a:t>
            </a:r>
            <a:r>
              <a:rPr lang="en-US" altLang="zh-TW" dirty="0"/>
              <a:t>‧</a:t>
            </a:r>
            <a:r>
              <a:rPr lang="zh-TW" altLang="en-US" dirty="0"/>
              <a:t>克羅斯貝</a:t>
            </a:r>
            <a:r>
              <a:rPr lang="en-US" altLang="zh-TW" dirty="0"/>
              <a:t>(Fanny Crosby)</a:t>
            </a:r>
            <a:r>
              <a:rPr lang="zh-TW" altLang="zh-TW" dirty="0"/>
              <a:t>是一個從小就失明的人，他說：</a:t>
            </a:r>
            <a:r>
              <a:rPr lang="zh-TW" altLang="zh-TW" dirty="0" smtClean="0"/>
              <a:t>「既然</a:t>
            </a:r>
            <a:r>
              <a:rPr lang="zh-TW" altLang="zh-TW" dirty="0"/>
              <a:t>上帝允准我的眼睛看不見，我就相信上帝一定要在我這個瞎子身上，</a:t>
            </a:r>
            <a:r>
              <a:rPr lang="zh-TW" altLang="zh-TW" dirty="0" smtClean="0"/>
              <a:t>彰顯</a:t>
            </a:r>
            <a:r>
              <a:rPr lang="zh-TW" altLang="en-US" dirty="0" smtClean="0"/>
              <a:t>祂</a:t>
            </a:r>
            <a:r>
              <a:rPr lang="zh-TW" altLang="zh-TW" dirty="0" smtClean="0"/>
              <a:t>的</a:t>
            </a:r>
            <a:r>
              <a:rPr lang="zh-TW" altLang="zh-TW" dirty="0"/>
              <a:t>榮耀。」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52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瞭解上帝的心意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525963"/>
          </a:xfrm>
        </p:spPr>
        <p:txBody>
          <a:bodyPr/>
          <a:lstStyle/>
          <a:p>
            <a:r>
              <a:rPr lang="zh-TW" altLang="en-US" dirty="0"/>
              <a:t>芬尼</a:t>
            </a:r>
            <a:r>
              <a:rPr lang="en-US" altLang="zh-TW" dirty="0"/>
              <a:t>‧</a:t>
            </a:r>
            <a:r>
              <a:rPr lang="zh-TW" altLang="en-US" dirty="0"/>
              <a:t>克羅斯貝</a:t>
            </a:r>
            <a:r>
              <a:rPr lang="zh-TW" altLang="zh-TW" dirty="0" smtClean="0"/>
              <a:t>活</a:t>
            </a:r>
            <a:r>
              <a:rPr lang="zh-TW" altLang="zh-TW" dirty="0"/>
              <a:t>到</a:t>
            </a:r>
            <a:r>
              <a:rPr lang="en-US" altLang="zh-TW" dirty="0"/>
              <a:t>95 </a:t>
            </a:r>
            <a:r>
              <a:rPr lang="zh-TW" altLang="zh-TW" dirty="0"/>
              <a:t>歲才蒙主恩召</a:t>
            </a:r>
            <a:r>
              <a:rPr lang="zh-TW" altLang="zh-TW" dirty="0" smtClean="0"/>
              <a:t>，</a:t>
            </a:r>
            <a:r>
              <a:rPr lang="en-US" altLang="zh-TW" dirty="0" smtClean="0"/>
              <a:t>90</a:t>
            </a:r>
            <a:r>
              <a:rPr lang="zh-TW" altLang="en-US" dirty="0" smtClean="0"/>
              <a:t>多</a:t>
            </a:r>
            <a:r>
              <a:rPr lang="zh-TW" altLang="zh-TW" dirty="0" smtClean="0"/>
              <a:t>年來可以</a:t>
            </a:r>
            <a:r>
              <a:rPr lang="zh-TW" altLang="zh-TW" dirty="0"/>
              <a:t>說是完全的活在黑暗裡面</a:t>
            </a:r>
            <a:r>
              <a:rPr lang="zh-TW" altLang="zh-TW" dirty="0" smtClean="0"/>
              <a:t>，但是</a:t>
            </a:r>
            <a:r>
              <a:rPr lang="zh-TW" altLang="zh-TW" dirty="0"/>
              <a:t>在他內心的</a:t>
            </a:r>
            <a:r>
              <a:rPr lang="zh-TW" altLang="zh-TW" dirty="0" smtClean="0"/>
              <a:t>眼睛卻</a:t>
            </a:r>
            <a:r>
              <a:rPr lang="zh-TW" altLang="zh-TW" dirty="0"/>
              <a:t>是光明，天天與主親近，純真的信仰、成熟的靈命，成為上帝最好的左右手，成為眾人美好的模範和見證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她的墓誌銘：</a:t>
            </a:r>
            <a:r>
              <a:rPr lang="zh-TW" altLang="en-US" dirty="0" smtClean="0">
                <a:solidFill>
                  <a:srgbClr val="FF0000"/>
                </a:solidFill>
              </a:rPr>
              <a:t>馬可福音</a:t>
            </a:r>
            <a:r>
              <a:rPr lang="en-US" altLang="zh-TW" dirty="0" smtClean="0">
                <a:solidFill>
                  <a:srgbClr val="FF0000"/>
                </a:solidFill>
              </a:rPr>
              <a:t>14</a:t>
            </a:r>
            <a:r>
              <a:rPr lang="zh-TW" altLang="zh-TW" dirty="0" smtClean="0">
                <a:solidFill>
                  <a:srgbClr val="FF0000"/>
                </a:solidFill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他所做的盡是他所能的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</a:rPr>
              <a:t>也是耶穌讚美馬利亞的話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3888" y="602128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44" y="4664697"/>
            <a:ext cx="2276290" cy="16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心裡相信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面對艱難的環境，</a:t>
            </a:r>
            <a:r>
              <a:rPr lang="zh-TW" altLang="zh-TW" dirty="0" smtClean="0"/>
              <a:t>基督徒有</a:t>
            </a:r>
            <a:r>
              <a:rPr lang="zh-TW" altLang="zh-TW" dirty="0"/>
              <a:t>一顆非常寶貴的</a:t>
            </a:r>
            <a:r>
              <a:rPr lang="zh-TW" altLang="zh-TW" dirty="0" smtClean="0"/>
              <a:t>鑽石就是耶穌</a:t>
            </a:r>
            <a:r>
              <a:rPr lang="zh-TW" altLang="zh-TW" dirty="0" smtClean="0">
                <a:solidFill>
                  <a:srgbClr val="002060"/>
                </a:solidFill>
              </a:rPr>
              <a:t>。</a:t>
            </a:r>
            <a:endParaRPr lang="en-US" altLang="zh-TW" dirty="0" smtClean="0"/>
          </a:p>
          <a:p>
            <a:r>
              <a:rPr lang="zh-TW" altLang="zh-TW" dirty="0" smtClean="0"/>
              <a:t>我們</a:t>
            </a:r>
            <a:r>
              <a:rPr lang="zh-TW" altLang="zh-TW" dirty="0"/>
              <a:t>不要把生命中所擁有的鑽石</a:t>
            </a:r>
            <a:r>
              <a:rPr lang="zh-TW" altLang="zh-TW" dirty="0" smtClean="0"/>
              <a:t>丟掉；</a:t>
            </a:r>
            <a:r>
              <a:rPr lang="zh-TW" altLang="zh-TW" dirty="0">
                <a:solidFill>
                  <a:srgbClr val="FF0000"/>
                </a:solidFill>
              </a:rPr>
              <a:t>「信上帝所差來的，這就是做上帝的工。」（約翰福音六：</a:t>
            </a:r>
            <a:r>
              <a:rPr lang="en-US" altLang="zh-TW" dirty="0">
                <a:solidFill>
                  <a:srgbClr val="FF0000"/>
                </a:solidFill>
              </a:rPr>
              <a:t>29</a:t>
            </a:r>
            <a:r>
              <a:rPr lang="zh-TW" altLang="zh-TW" dirty="0" smtClean="0">
                <a:solidFill>
                  <a:srgbClr val="FF0000"/>
                </a:solidFill>
              </a:rPr>
              <a:t>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信徒</a:t>
            </a:r>
            <a:r>
              <a:rPr lang="zh-TW" altLang="zh-TW" dirty="0">
                <a:solidFill>
                  <a:srgbClr val="FF0000"/>
                </a:solidFill>
              </a:rPr>
              <a:t>快樂工作的祕</a:t>
            </a:r>
            <a:r>
              <a:rPr lang="zh-TW" altLang="zh-TW" dirty="0" smtClean="0">
                <a:solidFill>
                  <a:srgbClr val="FF0000"/>
                </a:solidFill>
              </a:rPr>
              <a:t>訣</a:t>
            </a:r>
            <a:r>
              <a:rPr lang="zh-TW" altLang="en-US" dirty="0" smtClean="0">
                <a:solidFill>
                  <a:srgbClr val="FF0000"/>
                </a:solidFill>
              </a:rPr>
              <a:t>三：</a:t>
            </a:r>
            <a:r>
              <a:rPr lang="zh-TW" altLang="zh-TW" dirty="0">
                <a:solidFill>
                  <a:srgbClr val="FF0000"/>
                </a:solidFill>
              </a:rPr>
              <a:t>靠著耶穌去</a:t>
            </a:r>
            <a:r>
              <a:rPr lang="zh-TW" altLang="zh-TW" dirty="0" smtClean="0">
                <a:solidFill>
                  <a:srgbClr val="FF0000"/>
                </a:solidFill>
              </a:rPr>
              <a:t>做</a:t>
            </a:r>
            <a:r>
              <a:rPr lang="zh-TW" altLang="zh-TW" dirty="0">
                <a:solidFill>
                  <a:srgbClr val="002060"/>
                </a:solidFill>
              </a:rPr>
              <a:t>。</a:t>
            </a:r>
            <a:endParaRPr lang="en-US" altLang="zh-TW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98128"/>
            <a:ext cx="2849116" cy="17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11760" y="6055621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467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專心倚靠神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zh-TW" altLang="zh-TW" dirty="0"/>
              <a:t>馬利亞相信神應許的一定能夠成就。</a:t>
            </a:r>
            <a:endParaRPr lang="en-US" altLang="zh-TW" dirty="0"/>
          </a:p>
          <a:p>
            <a:r>
              <a:rPr lang="zh-TW" altLang="zh-TW" dirty="0" smtClean="0"/>
              <a:t>她</a:t>
            </a:r>
            <a:r>
              <a:rPr lang="zh-TW" altLang="zh-TW" dirty="0"/>
              <a:t>的生命受輿論的威脅，但她選擇勇敢地面</a:t>
            </a:r>
            <a:r>
              <a:rPr lang="zh-TW" altLang="zh-TW" dirty="0" smtClean="0"/>
              <a:t>對，</a:t>
            </a:r>
            <a:r>
              <a:rPr lang="zh-TW" altLang="zh-TW" dirty="0"/>
              <a:t>堅信</a:t>
            </a:r>
            <a:r>
              <a:rPr lang="zh-TW" altLang="zh-TW" dirty="0" smtClean="0"/>
              <a:t>上帝</a:t>
            </a:r>
            <a:r>
              <a:rPr lang="zh-TW" altLang="en-US" dirty="0" smtClean="0"/>
              <a:t>的</a:t>
            </a:r>
            <a:r>
              <a:rPr lang="zh-TW" altLang="zh-TW" dirty="0" smtClean="0"/>
              <a:t>偉大奇妙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當她順服神、願意讓神用她生下彌賽亞的時候，並不知道再來會碰上怎麼樣的困難？然而她却勇敢的走下去，她的眼光超越了她所處的時代。</a:t>
            </a:r>
            <a:endParaRPr lang="en-US" altLang="zh-TW" dirty="0"/>
          </a:p>
          <a:p>
            <a:r>
              <a:rPr lang="zh-TW" altLang="zh-TW" dirty="0" smtClean="0"/>
              <a:t>主</a:t>
            </a:r>
            <a:r>
              <a:rPr lang="zh-TW" altLang="zh-TW" dirty="0"/>
              <a:t>眷顧她</a:t>
            </a:r>
            <a:r>
              <a:rPr lang="zh-TW" altLang="zh-TW" dirty="0" smtClean="0"/>
              <a:t>的</a:t>
            </a:r>
            <a:r>
              <a:rPr lang="zh-TW" altLang="en-US" dirty="0" smtClean="0"/>
              <a:t>順服</a:t>
            </a:r>
            <a:r>
              <a:rPr lang="zh-TW" altLang="zh-TW" dirty="0" smtClean="0"/>
              <a:t>，</a:t>
            </a:r>
            <a:r>
              <a:rPr lang="zh-TW" altLang="zh-TW" dirty="0"/>
              <a:t>萬世</a:t>
            </a:r>
            <a:r>
              <a:rPr lang="zh-TW" altLang="zh-TW" dirty="0" smtClean="0"/>
              <a:t>萬代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zh-TW" dirty="0" smtClean="0"/>
              <a:t>都稱</a:t>
            </a:r>
            <a:r>
              <a:rPr lang="zh-TW" altLang="zh-TW" dirty="0"/>
              <a:t>她是</a:t>
            </a:r>
            <a:r>
              <a:rPr lang="zh-TW" altLang="zh-TW" dirty="0" smtClean="0"/>
              <a:t>個</a:t>
            </a:r>
            <a:r>
              <a:rPr lang="zh-TW" altLang="zh-TW" dirty="0" smtClean="0">
                <a:solidFill>
                  <a:srgbClr val="FF0000"/>
                </a:solidFill>
              </a:rPr>
              <a:t>蒙</a:t>
            </a:r>
            <a:r>
              <a:rPr lang="zh-TW" altLang="zh-TW" dirty="0">
                <a:solidFill>
                  <a:srgbClr val="FF0000"/>
                </a:solidFill>
              </a:rPr>
              <a:t>福的</a:t>
            </a:r>
            <a:r>
              <a:rPr lang="zh-TW" altLang="zh-TW" dirty="0" smtClean="0">
                <a:solidFill>
                  <a:srgbClr val="FF0000"/>
                </a:solidFill>
              </a:rPr>
              <a:t>女子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34312"/>
            <a:ext cx="2711770" cy="12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0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 要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827584" y="1600200"/>
            <a:ext cx="7571184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事奉神的態度與方法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algn="ctr">
              <a:lnSpc>
                <a:spcPct val="150000"/>
              </a:lnSpc>
              <a:buFont typeface="Arial" pitchFamily="34" charset="0"/>
              <a:buAutoNum type="ea1ChtPeriod"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為上帝而做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七種態度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algn="ctr">
              <a:lnSpc>
                <a:spcPct val="150000"/>
              </a:lnSpc>
              <a:buFont typeface="Arial" pitchFamily="34" charset="0"/>
              <a:buAutoNum type="ea1ChtPeriod"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靠耶穌工作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七種方法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algn="ctr">
              <a:lnSpc>
                <a:spcPct val="150000"/>
              </a:lnSpc>
              <a:buFont typeface="Arial" pitchFamily="34" charset="0"/>
              <a:buAutoNum type="ea1ChtPeriod"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神賜下祝福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七種祝福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25024673"/>
              </p:ext>
            </p:extLst>
          </p:nvPr>
        </p:nvGraphicFramePr>
        <p:xfrm>
          <a:off x="683568" y="4149080"/>
          <a:ext cx="79208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向祂支取力量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您會覺得自己</a:t>
            </a:r>
            <a:r>
              <a:rPr lang="zh-TW" altLang="zh-TW" dirty="0" smtClean="0"/>
              <a:t>做</a:t>
            </a:r>
            <a:r>
              <a:rPr lang="zh-TW" altLang="en-US" dirty="0" smtClean="0"/>
              <a:t>事</a:t>
            </a:r>
            <a:r>
              <a:rPr lang="zh-TW" altLang="zh-TW" dirty="0" smtClean="0"/>
              <a:t>不</a:t>
            </a:r>
            <a:r>
              <a:rPr lang="zh-TW" altLang="en-US" dirty="0" smtClean="0"/>
              <a:t>夠</a:t>
            </a:r>
            <a:r>
              <a:rPr lang="zh-TW" altLang="zh-TW" dirty="0" smtClean="0"/>
              <a:t>準確，</a:t>
            </a:r>
            <a:r>
              <a:rPr lang="zh-TW" altLang="en-US" dirty="0" smtClean="0"/>
              <a:t>常常</a:t>
            </a:r>
            <a:r>
              <a:rPr lang="zh-TW" altLang="zh-TW" dirty="0" smtClean="0"/>
              <a:t>感到</a:t>
            </a:r>
            <a:r>
              <a:rPr lang="zh-TW" altLang="zh-TW" dirty="0"/>
              <a:t>非常忙、非常累，甚至</a:t>
            </a:r>
            <a:r>
              <a:rPr lang="zh-TW" altLang="zh-TW" dirty="0" smtClean="0"/>
              <a:t>非常</a:t>
            </a:r>
            <a:r>
              <a:rPr lang="zh-TW" altLang="en-US" dirty="0" smtClean="0"/>
              <a:t>生</a:t>
            </a:r>
            <a:r>
              <a:rPr lang="zh-TW" altLang="zh-TW" dirty="0" smtClean="0"/>
              <a:t>氣</a:t>
            </a:r>
            <a:r>
              <a:rPr lang="zh-TW" altLang="en-US" dirty="0" smtClean="0"/>
              <a:t>嗎？</a:t>
            </a:r>
            <a:endParaRPr lang="zh-TW" altLang="en-US" dirty="0"/>
          </a:p>
          <a:p>
            <a:r>
              <a:rPr lang="zh-TW" altLang="zh-TW" dirty="0" smtClean="0"/>
              <a:t>重要</a:t>
            </a:r>
            <a:r>
              <a:rPr lang="zh-TW" altLang="zh-TW" dirty="0"/>
              <a:t>的不是</a:t>
            </a:r>
            <a:r>
              <a:rPr lang="zh-TW" altLang="en-US" dirty="0"/>
              <a:t>選擇</a:t>
            </a:r>
            <a:r>
              <a:rPr lang="zh-TW" altLang="zh-TW" dirty="0"/>
              <a:t>一</a:t>
            </a:r>
            <a:r>
              <a:rPr lang="zh-TW" altLang="en-US" dirty="0"/>
              <a:t>份好</a:t>
            </a:r>
            <a:r>
              <a:rPr lang="zh-TW" altLang="zh-TW" dirty="0"/>
              <a:t>工作</a:t>
            </a:r>
            <a:r>
              <a:rPr lang="zh-TW" altLang="en-US" dirty="0"/>
              <a:t>，</a:t>
            </a:r>
            <a:r>
              <a:rPr lang="zh-TW" altLang="zh-TW" dirty="0"/>
              <a:t>而是要打從心裏為耶穌工作。</a:t>
            </a:r>
            <a:endParaRPr lang="en-US" altLang="zh-TW" dirty="0"/>
          </a:p>
          <a:p>
            <a:r>
              <a:rPr lang="zh-TW" altLang="en-US" dirty="0"/>
              <a:t>看看後面的老闆</a:t>
            </a:r>
            <a:r>
              <a:rPr lang="en-US" altLang="zh-TW" dirty="0"/>
              <a:t>(</a:t>
            </a:r>
            <a:r>
              <a:rPr lang="zh-TW" altLang="en-US" dirty="0"/>
              <a:t>上帝</a:t>
            </a:r>
            <a:r>
              <a:rPr lang="en-US" altLang="zh-TW" dirty="0"/>
              <a:t>)</a:t>
            </a:r>
            <a:r>
              <a:rPr lang="zh-TW" altLang="en-US" dirty="0"/>
              <a:t>在想什麼。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約</a:t>
            </a:r>
            <a:r>
              <a:rPr lang="zh-TW" altLang="zh-TW" dirty="0" smtClean="0">
                <a:solidFill>
                  <a:srgbClr val="FF0000"/>
                </a:solidFill>
              </a:rPr>
              <a:t>翰福音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zh-TW" dirty="0" smtClean="0">
                <a:solidFill>
                  <a:srgbClr val="FF0000"/>
                </a:solidFill>
              </a:rPr>
              <a:t>章</a:t>
            </a:r>
            <a:r>
              <a:rPr lang="en-US" altLang="zh-TW" dirty="0">
                <a:solidFill>
                  <a:srgbClr val="FF0000"/>
                </a:solidFill>
              </a:rPr>
              <a:t>14</a:t>
            </a:r>
            <a:r>
              <a:rPr lang="zh-TW" altLang="zh-TW" dirty="0" smtClean="0">
                <a:solidFill>
                  <a:srgbClr val="FF0000"/>
                </a:solidFill>
              </a:rPr>
              <a:t>節：</a:t>
            </a:r>
            <a:r>
              <a:rPr lang="zh-TW" altLang="zh-TW" dirty="0">
                <a:solidFill>
                  <a:srgbClr val="FF0000"/>
                </a:solidFill>
              </a:rPr>
              <a:t>「道成了</a:t>
            </a:r>
            <a:r>
              <a:rPr lang="zh-TW" altLang="zh-TW" dirty="0" smtClean="0">
                <a:solidFill>
                  <a:srgbClr val="FF0000"/>
                </a:solidFill>
              </a:rPr>
              <a:t>肉身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r>
              <a:rPr lang="zh-TW" altLang="zh-TW" dirty="0">
                <a:solidFill>
                  <a:srgbClr val="FF0000"/>
                </a:solidFill>
              </a:rPr>
              <a:t>住在我們中間，充充滿滿地</a:t>
            </a:r>
            <a:r>
              <a:rPr lang="zh-TW" altLang="zh-TW" dirty="0" smtClean="0">
                <a:solidFill>
                  <a:srgbClr val="FF0000"/>
                </a:solidFill>
              </a:rPr>
              <a:t>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zh-TW" altLang="zh-TW" dirty="0" smtClean="0">
                <a:solidFill>
                  <a:srgbClr val="FF0000"/>
                </a:solidFill>
              </a:rPr>
              <a:t>恩典</a:t>
            </a:r>
            <a:r>
              <a:rPr lang="zh-TW" altLang="zh-TW" dirty="0">
                <a:solidFill>
                  <a:srgbClr val="FF0000"/>
                </a:solidFill>
              </a:rPr>
              <a:t>有真理。</a:t>
            </a:r>
            <a:r>
              <a:rPr lang="zh-TW" altLang="zh-TW" dirty="0" smtClean="0">
                <a:solidFill>
                  <a:srgbClr val="FF0000"/>
                </a:solidFill>
              </a:rPr>
              <a:t>」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5856" y="5947690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501295" cy="209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1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施恩</a:t>
            </a:r>
            <a:r>
              <a:rPr lang="zh-TW" altLang="zh-TW" dirty="0" smtClean="0"/>
              <a:t>的手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祂</a:t>
            </a:r>
            <a:r>
              <a:rPr lang="zh-TW" altLang="en-US" dirty="0" smtClean="0"/>
              <a:t>的恩典</a:t>
            </a:r>
            <a:r>
              <a:rPr lang="zh-TW" altLang="zh-TW" dirty="0" smtClean="0"/>
              <a:t>原本</a:t>
            </a:r>
            <a:r>
              <a:rPr lang="zh-TW" altLang="zh-TW" dirty="0"/>
              <a:t>在伊甸園裏要給我們的一切祝福，也就是祂的同在、祂的愛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上帝</a:t>
            </a:r>
            <a:r>
              <a:rPr lang="zh-TW" altLang="zh-TW" dirty="0"/>
              <a:t>的愛要怎麼傳達給這個世界呢</a:t>
            </a:r>
            <a:r>
              <a:rPr lang="zh-TW" altLang="zh-TW" dirty="0" smtClean="0"/>
              <a:t>？要</a:t>
            </a:r>
            <a:r>
              <a:rPr lang="zh-TW" altLang="zh-TW" dirty="0"/>
              <a:t>透過</a:t>
            </a:r>
            <a:r>
              <a:rPr lang="zh-TW" altLang="zh-TW" dirty="0" smtClean="0"/>
              <a:t>上帝</a:t>
            </a:r>
            <a:r>
              <a:rPr lang="zh-TW" altLang="en-US" dirty="0" smtClean="0"/>
              <a:t>看不見</a:t>
            </a:r>
            <a:r>
              <a:rPr lang="zh-TW" altLang="zh-TW" dirty="0" smtClean="0"/>
              <a:t>的</a:t>
            </a:r>
            <a:r>
              <a:rPr lang="zh-TW" altLang="zh-TW" dirty="0"/>
              <a:t>雙手。</a:t>
            </a:r>
            <a:endParaRPr lang="en-US" altLang="zh-TW" dirty="0" smtClean="0"/>
          </a:p>
          <a:p>
            <a:r>
              <a:rPr lang="zh-TW" altLang="zh-TW" u="sng" dirty="0">
                <a:solidFill>
                  <a:srgbClr val="002060"/>
                </a:solidFill>
              </a:rPr>
              <a:t>馬丁路德</a:t>
            </a:r>
            <a:r>
              <a:rPr lang="zh-TW" altLang="zh-TW" dirty="0" smtClean="0">
                <a:solidFill>
                  <a:srgbClr val="002060"/>
                </a:solidFill>
              </a:rPr>
              <a:t>說</a:t>
            </a:r>
            <a:r>
              <a:rPr lang="zh-TW" altLang="en-US" dirty="0" smtClean="0">
                <a:solidFill>
                  <a:srgbClr val="002060"/>
                </a:solidFill>
              </a:rPr>
              <a:t>：</a:t>
            </a:r>
            <a:r>
              <a:rPr lang="zh-TW" altLang="zh-TW" dirty="0" smtClean="0">
                <a:solidFill>
                  <a:srgbClr val="002060"/>
                </a:solidFill>
              </a:rPr>
              <a:t>上帝</a:t>
            </a:r>
            <a:r>
              <a:rPr lang="zh-TW" altLang="zh-TW" dirty="0">
                <a:solidFill>
                  <a:srgbClr val="002060"/>
                </a:solidFill>
              </a:rPr>
              <a:t>的左手是好的文化制度、法律</a:t>
            </a:r>
            <a:r>
              <a:rPr lang="zh-TW" altLang="zh-TW" dirty="0" smtClean="0">
                <a:solidFill>
                  <a:srgbClr val="002060"/>
                </a:solidFill>
              </a:rPr>
              <a:t>規範；</a:t>
            </a:r>
            <a:r>
              <a:rPr lang="zh-TW" altLang="zh-TW" dirty="0">
                <a:solidFill>
                  <a:srgbClr val="002060"/>
                </a:solidFill>
              </a:rPr>
              <a:t>上帝的右手是</a:t>
            </a:r>
            <a:r>
              <a:rPr lang="zh-TW" altLang="zh-TW" dirty="0" smtClean="0">
                <a:solidFill>
                  <a:srgbClr val="002060"/>
                </a:solidFill>
              </a:rPr>
              <a:t>耶穌基督赦</a:t>
            </a:r>
            <a:r>
              <a:rPr lang="zh-TW" altLang="zh-TW" dirty="0">
                <a:solidFill>
                  <a:srgbClr val="002060"/>
                </a:solidFill>
              </a:rPr>
              <a:t>罪的福音</a:t>
            </a:r>
            <a:r>
              <a:rPr lang="zh-TW" altLang="zh-TW" dirty="0" smtClean="0">
                <a:solidFill>
                  <a:srgbClr val="002060"/>
                </a:solidFill>
              </a:rPr>
              <a:t>，。</a:t>
            </a:r>
            <a:endParaRPr lang="en-US" altLang="zh-TW" dirty="0" smtClean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3793"/>
            <a:ext cx="1635570" cy="163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1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上帝的</a:t>
            </a:r>
            <a:r>
              <a:rPr lang="zh-TW" altLang="zh-TW" b="1" dirty="0" smtClean="0">
                <a:solidFill>
                  <a:srgbClr val="0070C0"/>
                </a:solidFill>
              </a:rPr>
              <a:t>左手</a:t>
            </a:r>
            <a:r>
              <a:rPr lang="zh-TW" altLang="en-US" b="1" dirty="0" smtClean="0">
                <a:solidFill>
                  <a:srgbClr val="0070C0"/>
                </a:solidFill>
              </a:rPr>
              <a:t>與右手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zh-TW" sz="3200" b="1" dirty="0" smtClean="0"/>
              <a:t>左手</a:t>
            </a:r>
            <a:endParaRPr lang="en-US" altLang="zh-TW" sz="3200" b="1" dirty="0" smtClean="0"/>
          </a:p>
          <a:p>
            <a:r>
              <a:rPr lang="zh-TW" altLang="zh-TW" sz="3200" dirty="0"/>
              <a:t>文化制度、法律規範，幫助人們活出美好的</a:t>
            </a:r>
            <a:r>
              <a:rPr lang="zh-TW" altLang="zh-TW" sz="3200" dirty="0" smtClean="0"/>
              <a:t>生活</a:t>
            </a:r>
            <a:r>
              <a:rPr lang="zh-TW" altLang="zh-TW" sz="3200" dirty="0"/>
              <a:t>。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zh-TW" sz="3200" b="1" dirty="0" smtClean="0">
                <a:solidFill>
                  <a:srgbClr val="C00000"/>
                </a:solidFill>
              </a:rPr>
              <a:t>右手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r>
              <a:rPr lang="zh-TW" altLang="zh-TW" sz="3200" dirty="0">
                <a:solidFill>
                  <a:srgbClr val="C00000"/>
                </a:solidFill>
              </a:rPr>
              <a:t>耶穌基督赦罪的福音，幫助人們藉著耶穌基督回到上帝面前。</a:t>
            </a:r>
            <a:endParaRPr lang="en-US" altLang="zh-TW" sz="3200" dirty="0">
              <a:solidFill>
                <a:srgbClr val="C00000"/>
              </a:solidFill>
            </a:endParaRP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9" y="4104481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32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上帝的左手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上帝</a:t>
            </a:r>
            <a:r>
              <a:rPr lang="zh-TW" altLang="zh-TW" dirty="0"/>
              <a:t>的</a:t>
            </a:r>
            <a:r>
              <a:rPr lang="zh-TW" altLang="zh-TW" dirty="0" smtClean="0"/>
              <a:t>左手主要</a:t>
            </a:r>
            <a:r>
              <a:rPr lang="zh-TW" altLang="zh-TW" dirty="0"/>
              <a:t>是做管理、</a:t>
            </a:r>
            <a:r>
              <a:rPr lang="zh-TW" altLang="zh-TW" dirty="0" smtClean="0"/>
              <a:t>治理及賞罰</a:t>
            </a:r>
            <a:r>
              <a:rPr lang="zh-TW" altLang="en-US" dirty="0" smtClean="0"/>
              <a:t>等</a:t>
            </a:r>
            <a:r>
              <a:rPr lang="zh-TW" altLang="zh-TW" dirty="0" smtClean="0"/>
              <a:t>，</a:t>
            </a:r>
            <a:r>
              <a:rPr lang="zh-TW" altLang="zh-TW" dirty="0"/>
              <a:t>任何團體、組織結構、國家、</a:t>
            </a:r>
            <a:r>
              <a:rPr lang="zh-TW" altLang="zh-TW" dirty="0" smtClean="0"/>
              <a:t>地區</a:t>
            </a:r>
            <a:r>
              <a:rPr lang="zh-TW" altLang="en-US" dirty="0" smtClean="0"/>
              <a:t>都需要靠他來維繫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當</a:t>
            </a:r>
            <a:r>
              <a:rPr lang="zh-TW" altLang="zh-TW" dirty="0" smtClean="0"/>
              <a:t>社會上沒有</a:t>
            </a:r>
            <a:r>
              <a:rPr lang="zh-TW" altLang="en-US" dirty="0" smtClean="0"/>
              <a:t>了</a:t>
            </a:r>
            <a:r>
              <a:rPr lang="zh-TW" altLang="zh-TW" dirty="0" smtClean="0"/>
              <a:t>次序，</a:t>
            </a:r>
            <a:r>
              <a:rPr lang="zh-TW" altLang="en-US" dirty="0" smtClean="0"/>
              <a:t>會</a:t>
            </a:r>
            <a:r>
              <a:rPr lang="zh-TW" altLang="zh-TW" dirty="0" smtClean="0"/>
              <a:t>人感到不安</a:t>
            </a:r>
            <a:r>
              <a:rPr lang="zh-TW" altLang="en-US" dirty="0"/>
              <a:t>害怕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把</a:t>
            </a:r>
            <a:r>
              <a:rPr lang="zh-TW" altLang="en-US" dirty="0"/>
              <a:t>一件事情</a:t>
            </a:r>
            <a:r>
              <a:rPr lang="zh-TW" altLang="en-US" dirty="0" smtClean="0"/>
              <a:t>做好，負責到底的態度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26" y="48319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1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上帝的右手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只</a:t>
            </a:r>
            <a:r>
              <a:rPr lang="zh-TW" altLang="zh-TW" dirty="0">
                <a:solidFill>
                  <a:srgbClr val="FF0000"/>
                </a:solidFill>
              </a:rPr>
              <a:t>有神的兒女才能得此屬靈的權柄。約翰為此作見證說</a:t>
            </a:r>
            <a:r>
              <a:rPr lang="zh-TW" altLang="zh-TW" dirty="0" smtClean="0">
                <a:solidFill>
                  <a:srgbClr val="FF0000"/>
                </a:solidFill>
              </a:rPr>
              <a:t>：凡</a:t>
            </a:r>
            <a:r>
              <a:rPr lang="zh-TW" altLang="zh-TW" dirty="0">
                <a:solidFill>
                  <a:srgbClr val="FF0000"/>
                </a:solidFill>
              </a:rPr>
              <a:t>接待他的、就是信他名的人、他就賜他們權柄、作　神的</a:t>
            </a:r>
            <a:r>
              <a:rPr lang="zh-TW" altLang="zh-TW" dirty="0" smtClean="0">
                <a:solidFill>
                  <a:srgbClr val="FF0000"/>
                </a:solidFill>
              </a:rPr>
              <a:t>兒女</a:t>
            </a:r>
            <a:r>
              <a:rPr lang="zh-TW" altLang="en-US" dirty="0" smtClean="0">
                <a:solidFill>
                  <a:srgbClr val="FF0000"/>
                </a:solidFill>
              </a:rPr>
              <a:t>；</a:t>
            </a:r>
            <a:r>
              <a:rPr lang="zh-TW" altLang="zh-TW" dirty="0" smtClean="0">
                <a:solidFill>
                  <a:srgbClr val="FF0000"/>
                </a:solidFill>
              </a:rPr>
              <a:t>約</a:t>
            </a:r>
            <a:r>
              <a:rPr lang="zh-TW" altLang="en-US" dirty="0" smtClean="0">
                <a:solidFill>
                  <a:srgbClr val="FF0000"/>
                </a:solidFill>
              </a:rPr>
              <a:t>和福音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章</a:t>
            </a: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smtClean="0">
                <a:solidFill>
                  <a:srgbClr val="FF0000"/>
                </a:solidFill>
              </a:rPr>
              <a:t>節</a:t>
            </a:r>
            <a:r>
              <a:rPr lang="zh-TW" altLang="zh-TW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作為</a:t>
            </a:r>
            <a:r>
              <a:rPr lang="zh-TW" altLang="zh-TW" dirty="0"/>
              <a:t>神</a:t>
            </a:r>
            <a:r>
              <a:rPr lang="zh-TW" altLang="zh-TW" dirty="0" smtClean="0"/>
              <a:t>兒女權柄</a:t>
            </a:r>
            <a:r>
              <a:rPr lang="zh-TW" altLang="en-US" dirty="0" smtClean="0"/>
              <a:t>：</a:t>
            </a:r>
            <a:r>
              <a:rPr lang="zh-TW" altLang="zh-TW" dirty="0" smtClean="0"/>
              <a:t>我們可以來到</a:t>
            </a:r>
            <a:r>
              <a:rPr lang="zh-TW" altLang="zh-TW" dirty="0"/>
              <a:t>神面前</a:t>
            </a:r>
            <a:r>
              <a:rPr lang="zh-TW" altLang="zh-TW" dirty="0" smtClean="0"/>
              <a:t>，直接</a:t>
            </a:r>
            <a:r>
              <a:rPr lang="zh-TW" altLang="zh-TW" dirty="0"/>
              <a:t>與祂傾心吐意，就是禱告的權柄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我們</a:t>
            </a:r>
            <a:r>
              <a:rPr lang="zh-TW" altLang="zh-TW" dirty="0"/>
              <a:t>還有敬拜的權柄、傳道的權柄、醫病趕鬼的權柄、及釋放或捆綁的權柄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660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用左手還是用右手？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有些人習慣用左手，不習慣用右手，工作做得很好，可是從來沒有人知道他是基督徒，他也不曾跟人見證耶穌是誰，這是沒有回應上帝給我們的福音使命的呼召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有些</a:t>
            </a:r>
            <a:r>
              <a:rPr lang="zh-TW" altLang="zh-TW" dirty="0"/>
              <a:t>人很習慣用右手，左手卻一片混亂，整天在職場上給同事壓力，給人家《滿福寶》、福音單張，分內</a:t>
            </a:r>
            <a:r>
              <a:rPr lang="zh-TW" altLang="zh-TW" dirty="0" smtClean="0"/>
              <a:t>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工作</a:t>
            </a:r>
            <a:r>
              <a:rPr lang="zh-TW" altLang="zh-TW" dirty="0"/>
              <a:t>卻沒有好好做。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5827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437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</a:t>
            </a:r>
            <a:r>
              <a:rPr lang="zh-TW" altLang="zh-TW" dirty="0" smtClean="0"/>
              <a:t>手</a:t>
            </a:r>
            <a:r>
              <a:rPr lang="zh-TW" altLang="en-US" dirty="0" smtClean="0"/>
              <a:t>並</a:t>
            </a:r>
            <a:r>
              <a:rPr lang="zh-TW" altLang="zh-TW" dirty="0" smtClean="0"/>
              <a:t>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</a:t>
            </a:r>
            <a:r>
              <a:rPr lang="zh-TW" altLang="zh-TW" dirty="0" smtClean="0"/>
              <a:t>左右手</a:t>
            </a:r>
            <a:r>
              <a:rPr lang="zh-TW" altLang="zh-TW" dirty="0"/>
              <a:t>都不用的基督徒，人家認識他好幾年才知道他是基督徒，知道之後也不敢相信，因為他在職場上的</a:t>
            </a:r>
            <a:r>
              <a:rPr lang="zh-TW" altLang="zh-TW" dirty="0" smtClean="0"/>
              <a:t>表現</a:t>
            </a:r>
            <a:r>
              <a:rPr lang="zh-TW" altLang="en-US" dirty="0" smtClean="0"/>
              <a:t>常與基督徒不相稱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FF0000"/>
                </a:solidFill>
              </a:rPr>
              <a:t>一個</a:t>
            </a:r>
            <a:r>
              <a:rPr lang="zh-TW" altLang="zh-TW" dirty="0">
                <a:solidFill>
                  <a:srgbClr val="FF0000"/>
                </a:solidFill>
              </a:rPr>
              <a:t>真正活在上帝呼召裏面的</a:t>
            </a:r>
            <a:r>
              <a:rPr lang="zh-TW" altLang="zh-TW" dirty="0" smtClean="0">
                <a:solidFill>
                  <a:srgbClr val="FF0000"/>
                </a:solidFill>
              </a:rPr>
              <a:t>人，</a:t>
            </a:r>
            <a:r>
              <a:rPr lang="zh-TW" altLang="zh-TW" dirty="0">
                <a:solidFill>
                  <a:srgbClr val="FF0000"/>
                </a:solidFill>
              </a:rPr>
              <a:t>左手也做、右手也做，讓別人透過上帝的左右手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r>
              <a:rPr lang="zh-TW" altLang="en-US" dirty="0">
                <a:solidFill>
                  <a:srgbClr val="FF0000"/>
                </a:solidFill>
              </a:rPr>
              <a:t>感受</a:t>
            </a:r>
            <a:r>
              <a:rPr lang="zh-TW" altLang="zh-TW" dirty="0" smtClean="0">
                <a:solidFill>
                  <a:srgbClr val="FF0000"/>
                </a:solidFill>
              </a:rPr>
              <a:t>到上帝</a:t>
            </a:r>
            <a:r>
              <a:rPr lang="zh-TW" altLang="en-US" dirty="0" smtClean="0">
                <a:solidFill>
                  <a:srgbClr val="FF0000"/>
                </a:solidFill>
              </a:rPr>
              <a:t>奇妙</a:t>
            </a:r>
            <a:r>
              <a:rPr lang="zh-TW" altLang="zh-TW" dirty="0" smtClean="0">
                <a:solidFill>
                  <a:srgbClr val="FF0000"/>
                </a:solidFill>
              </a:rPr>
              <a:t>的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作為與長闊高深的</a:t>
            </a:r>
            <a:r>
              <a:rPr lang="zh-TW" altLang="zh-TW" dirty="0" smtClean="0">
                <a:solidFill>
                  <a:srgbClr val="FF0000"/>
                </a:solidFill>
              </a:rPr>
              <a:t>愛</a:t>
            </a:r>
            <a:r>
              <a:rPr lang="zh-TW" altLang="zh-TW" dirty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87824" y="596152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931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上帝</a:t>
            </a:r>
            <a:r>
              <a:rPr lang="zh-TW" altLang="zh-TW" dirty="0"/>
              <a:t>的左手是愛，上帝的右手也是愛。</a:t>
            </a:r>
            <a:endParaRPr lang="zh-TW" altLang="en-US" dirty="0"/>
          </a:p>
          <a:p>
            <a:r>
              <a:rPr lang="zh-TW" altLang="zh-TW" dirty="0" smtClean="0"/>
              <a:t>上帝</a:t>
            </a:r>
            <a:r>
              <a:rPr lang="zh-TW" altLang="zh-TW" dirty="0"/>
              <a:t>呼召我們作祂的左右手，那麼我們要怎樣作好上帝的左右手呢？</a:t>
            </a:r>
            <a:r>
              <a:rPr lang="zh-TW" altLang="zh-TW" dirty="0">
                <a:solidFill>
                  <a:srgbClr val="FF0000"/>
                </a:solidFill>
              </a:rPr>
              <a:t>關鍵</a:t>
            </a:r>
            <a:r>
              <a:rPr lang="zh-TW" altLang="zh-TW" dirty="0" smtClean="0">
                <a:solidFill>
                  <a:srgbClr val="FF0000"/>
                </a:solidFill>
              </a:rPr>
              <a:t>在設立禱告</a:t>
            </a:r>
            <a:r>
              <a:rPr lang="zh-TW" altLang="en-US" dirty="0" smtClean="0">
                <a:solidFill>
                  <a:srgbClr val="FF0000"/>
                </a:solidFill>
              </a:rPr>
              <a:t>的</a:t>
            </a:r>
            <a:r>
              <a:rPr lang="zh-TW" altLang="zh-TW" dirty="0" smtClean="0">
                <a:solidFill>
                  <a:srgbClr val="FF0000"/>
                </a:solidFill>
              </a:rPr>
              <a:t>祭壇。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真實</a:t>
            </a:r>
            <a:r>
              <a:rPr lang="zh-TW" altLang="zh-TW" dirty="0" smtClean="0"/>
              <a:t>進入</a:t>
            </a:r>
            <a:r>
              <a:rPr lang="zh-TW" altLang="zh-TW" dirty="0"/>
              <a:t>上帝同在的禱告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願關心的對象事成就、身心靈都興盛康健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22" y="4979146"/>
            <a:ext cx="3507482" cy="15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609600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dirty="0" smtClean="0"/>
              <a:t>常</a:t>
            </a:r>
            <a:r>
              <a:rPr kumimoji="0" lang="zh-TW" altLang="zh-TW" dirty="0" smtClean="0"/>
              <a:t>禱告</a:t>
            </a:r>
            <a:endParaRPr kumimoji="0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16216" y="5950132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34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事情成就</a:t>
            </a:r>
            <a:r>
              <a:rPr lang="zh-TW" altLang="zh-TW" dirty="0" smtClean="0"/>
              <a:t>只是</a:t>
            </a:r>
            <a:r>
              <a:rPr lang="zh-TW" altLang="zh-TW" dirty="0"/>
              <a:t>禱告的結果。</a:t>
            </a:r>
            <a:r>
              <a:rPr lang="zh-TW" altLang="zh-TW" dirty="0" smtClean="0"/>
              <a:t>我們需要好好</a:t>
            </a:r>
            <a:r>
              <a:rPr lang="zh-TW" altLang="en-US" dirty="0" smtClean="0"/>
              <a:t>操練</a:t>
            </a:r>
            <a:r>
              <a:rPr lang="zh-TW" altLang="zh-TW" dirty="0" smtClean="0"/>
              <a:t>禱告</a:t>
            </a:r>
            <a:r>
              <a:rPr lang="zh-TW" altLang="en-US" dirty="0" smtClean="0"/>
              <a:t>，時常關心人</a:t>
            </a:r>
            <a:r>
              <a:rPr lang="zh-TW" altLang="zh-TW" dirty="0" smtClean="0"/>
              <a:t>，求</a:t>
            </a:r>
            <a:r>
              <a:rPr lang="zh-TW" altLang="en-US" dirty="0" smtClean="0"/>
              <a:t>神賜下話語或感動</a:t>
            </a:r>
            <a:r>
              <a:rPr lang="zh-TW" altLang="zh-TW" dirty="0" smtClean="0"/>
              <a:t>幫助</a:t>
            </a:r>
            <a:r>
              <a:rPr lang="zh-TW" altLang="en-US" dirty="0" smtClean="0"/>
              <a:t>需要幫助的人</a:t>
            </a:r>
            <a:r>
              <a:rPr lang="zh-TW" altLang="zh-TW" dirty="0" smtClean="0"/>
              <a:t>。</a:t>
            </a:r>
            <a:r>
              <a:rPr lang="zh-TW" altLang="en-US" dirty="0" smtClean="0"/>
              <a:t>讓我們成為祝福別人的導管</a:t>
            </a:r>
            <a:endParaRPr lang="en-US" altLang="zh-TW" dirty="0" smtClean="0"/>
          </a:p>
          <a:p>
            <a:r>
              <a:rPr lang="zh-TW" altLang="en-US" dirty="0"/>
              <a:t>台大傅</a:t>
            </a:r>
            <a:r>
              <a:rPr lang="zh-TW" altLang="en-US" dirty="0" smtClean="0"/>
              <a:t>鐘一天</a:t>
            </a:r>
            <a:r>
              <a:rPr lang="en-US" altLang="zh-TW" dirty="0" smtClean="0"/>
              <a:t>21</a:t>
            </a:r>
            <a:r>
              <a:rPr lang="zh-TW" altLang="en-US" dirty="0" smtClean="0"/>
              <a:t>響的啟示。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他要像一棵樹栽在溪水旁，按時候結果子，葉子也不枯乾。凡他所作的，盡都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順利。</a:t>
            </a:r>
            <a:r>
              <a:rPr lang="zh-TW" altLang="zh-TW" dirty="0" smtClean="0">
                <a:solidFill>
                  <a:srgbClr val="FF0000"/>
                </a:solidFill>
                <a:latin typeface="+mn-ea"/>
              </a:rPr>
              <a:t>詩篇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1:3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1651"/>
            <a:ext cx="3686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禱告</a:t>
            </a:r>
            <a:r>
              <a:rPr lang="zh-TW" altLang="en-US" dirty="0" smtClean="0"/>
              <a:t>讓雙</a:t>
            </a:r>
            <a:r>
              <a:rPr lang="zh-TW" altLang="zh-TW" dirty="0" smtClean="0"/>
              <a:t>手</a:t>
            </a:r>
            <a:r>
              <a:rPr lang="zh-TW" altLang="en-US" dirty="0" smtClean="0"/>
              <a:t>更</a:t>
            </a:r>
            <a:r>
              <a:rPr lang="zh-TW" altLang="zh-TW" dirty="0" smtClean="0"/>
              <a:t>有</a:t>
            </a:r>
            <a:r>
              <a:rPr lang="zh-TW" altLang="zh-TW" dirty="0"/>
              <a:t>力量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67744" y="5969534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9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我的見證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階段一</a:t>
            </a:r>
            <a:r>
              <a:rPr lang="zh-TW" altLang="en-US" dirty="0"/>
              <a:t>：工研院技師</a:t>
            </a:r>
            <a:r>
              <a:rPr lang="zh-TW" altLang="en-US" dirty="0" smtClean="0"/>
              <a:t>、讀博士班</a:t>
            </a:r>
            <a:r>
              <a:rPr lang="en-US" altLang="zh-TW" dirty="0" smtClean="0"/>
              <a:t>(</a:t>
            </a:r>
            <a:r>
              <a:rPr lang="zh-TW" altLang="en-US" dirty="0" smtClean="0"/>
              <a:t>用左手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階段二：</a:t>
            </a:r>
            <a:r>
              <a:rPr lang="zh-TW" altLang="zh-TW" dirty="0" smtClean="0"/>
              <a:t>基督徒教師</a:t>
            </a:r>
            <a:r>
              <a:rPr lang="en-US" altLang="zh-TW" dirty="0"/>
              <a:t>(</a:t>
            </a:r>
            <a:r>
              <a:rPr lang="zh-TW" altLang="en-US" dirty="0" smtClean="0"/>
              <a:t>用右手</a:t>
            </a:r>
            <a:r>
              <a:rPr lang="en-US" altLang="zh-TW" dirty="0"/>
              <a:t>) 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階段三：</a:t>
            </a:r>
            <a:r>
              <a:rPr lang="zh-TW" altLang="zh-TW" dirty="0" smtClean="0"/>
              <a:t>教師</a:t>
            </a:r>
            <a:r>
              <a:rPr lang="zh-TW" altLang="en-US" dirty="0" smtClean="0"/>
              <a:t>兼行政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左右手都用</a:t>
            </a:r>
            <a:r>
              <a:rPr lang="en-US" altLang="zh-TW" dirty="0" smtClean="0"/>
              <a:t>) 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4" y="399307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01" y="4005039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左-右雙向箭號 3"/>
          <p:cNvSpPr/>
          <p:nvPr/>
        </p:nvSpPr>
        <p:spPr>
          <a:xfrm>
            <a:off x="3901034" y="4620583"/>
            <a:ext cx="1216152" cy="4846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45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教會</a:t>
            </a:r>
            <a:r>
              <a:rPr lang="zh-TW" altLang="zh-TW" dirty="0" smtClean="0"/>
              <a:t>的需要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4762873" cy="4525963"/>
          </a:xfrm>
        </p:spPr>
        <p:txBody>
          <a:bodyPr/>
          <a:lstStyle/>
          <a:p>
            <a:r>
              <a:rPr lang="zh-TW" altLang="en-US" dirty="0" smtClean="0"/>
              <a:t>德國教會的</a:t>
            </a:r>
            <a:r>
              <a:rPr lang="zh-TW" altLang="zh-TW" dirty="0" smtClean="0"/>
              <a:t>耶穌像被炸</a:t>
            </a:r>
            <a:r>
              <a:rPr lang="zh-TW" altLang="zh-TW" dirty="0"/>
              <a:t>斷了</a:t>
            </a:r>
            <a:r>
              <a:rPr lang="zh-TW" altLang="zh-TW" dirty="0" smtClean="0"/>
              <a:t>右手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大家都認為</a:t>
            </a:r>
            <a:r>
              <a:rPr lang="zh-TW" altLang="zh-TW" dirty="0" smtClean="0"/>
              <a:t>先</a:t>
            </a:r>
            <a:r>
              <a:rPr lang="zh-TW" altLang="zh-TW" dirty="0"/>
              <a:t>不要修補斷掉的</a:t>
            </a:r>
            <a:r>
              <a:rPr lang="zh-TW" altLang="zh-TW" dirty="0" smtClean="0"/>
              <a:t>右手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當他們看到</a:t>
            </a:r>
            <a:r>
              <a:rPr lang="zh-TW" altLang="zh-TW" dirty="0"/>
              <a:t>這個沒有右手的雕像，就會提醒自己自己要成為耶穌的右手來</a:t>
            </a:r>
            <a:r>
              <a:rPr lang="zh-TW" altLang="zh-TW" dirty="0" smtClean="0"/>
              <a:t>服事。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「沒有右手的人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2" y="2924944"/>
            <a:ext cx="3386065" cy="24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4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忠心事奉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「你要盡心、盡性、盡力、盡意愛主你的 神」 ，路加福音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章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27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節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二、靠上帝工作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4" y="3429000"/>
            <a:ext cx="4371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14891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98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的祝福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 startAt="7"/>
            </a:pPr>
            <a:r>
              <a:rPr lang="zh-TW" altLang="zh-TW" dirty="0" smtClean="0">
                <a:solidFill>
                  <a:srgbClr val="FF0000"/>
                </a:solidFill>
              </a:rPr>
              <a:t>他</a:t>
            </a:r>
            <a:r>
              <a:rPr lang="zh-TW" altLang="zh-TW" dirty="0">
                <a:solidFill>
                  <a:srgbClr val="FF0000"/>
                </a:solidFill>
              </a:rPr>
              <a:t>使人貧窮，也使人富足，使人卑微，也使人高貴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 startAt="7"/>
            </a:pPr>
            <a:r>
              <a:rPr lang="zh-TW" altLang="zh-TW" dirty="0">
                <a:solidFill>
                  <a:srgbClr val="FF0000"/>
                </a:solidFill>
              </a:rPr>
              <a:t>他從灰塵裏抬舉貧寒人，從糞堆中提拔窮乏人，使他們與王子同坐，得著榮耀的座位。地的柱子屬於耶和華；他將世界立在其上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撒母耳記上</a:t>
            </a:r>
            <a:r>
              <a:rPr lang="en-US" altLang="zh-TW" dirty="0">
                <a:solidFill>
                  <a:srgbClr val="FF0000"/>
                </a:solidFill>
              </a:rPr>
              <a:t>2:7-8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66" y="47971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「喜樂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87627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26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有滿足的喜樂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雖然人的</a:t>
            </a:r>
            <a:r>
              <a:rPr lang="zh-TW" altLang="zh-TW" dirty="0" smtClean="0"/>
              <a:t>想法、</a:t>
            </a:r>
            <a:r>
              <a:rPr lang="zh-TW" altLang="zh-TW" dirty="0"/>
              <a:t>作法</a:t>
            </a:r>
            <a:r>
              <a:rPr lang="zh-TW" altLang="en-US" dirty="0" smtClean="0"/>
              <a:t>有時會</a:t>
            </a:r>
            <a:r>
              <a:rPr lang="zh-TW" altLang="zh-TW" dirty="0" smtClean="0"/>
              <a:t>錯，</a:t>
            </a:r>
            <a:r>
              <a:rPr lang="zh-TW" altLang="en-US" dirty="0" smtClean="0"/>
              <a:t>但</a:t>
            </a:r>
            <a:r>
              <a:rPr lang="zh-TW" altLang="zh-TW" dirty="0" smtClean="0"/>
              <a:t>上帝還是</a:t>
            </a:r>
            <a:r>
              <a:rPr lang="zh-TW" altLang="en-US" dirty="0" smtClean="0"/>
              <a:t>要我們回到祂面前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「萬事都互相效力，叫愛神的人得益處。」羅馬書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</a:rPr>
              <a:t>章</a:t>
            </a:r>
            <a:r>
              <a:rPr lang="en-US" altLang="zh-TW" dirty="0" smtClean="0">
                <a:solidFill>
                  <a:srgbClr val="FF0000"/>
                </a:solidFill>
              </a:rPr>
              <a:t>28</a:t>
            </a:r>
            <a:r>
              <a:rPr lang="zh-TW" altLang="en-US" dirty="0" smtClean="0">
                <a:solidFill>
                  <a:srgbClr val="FF0000"/>
                </a:solidFill>
              </a:rPr>
              <a:t>節。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「</a:t>
            </a:r>
            <a:r>
              <a:rPr lang="zh-TW" altLang="zh-TW" dirty="0" smtClean="0">
                <a:solidFill>
                  <a:srgbClr val="FF0000"/>
                </a:solidFill>
              </a:rPr>
              <a:t>她</a:t>
            </a:r>
            <a:r>
              <a:rPr lang="zh-TW" altLang="zh-TW" dirty="0">
                <a:solidFill>
                  <a:srgbClr val="FF0000"/>
                </a:solidFill>
              </a:rPr>
              <a:t>的右手有長壽，左手有富貴。她的道是安樂，她的路全是平安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r>
              <a:rPr lang="zh-TW" altLang="zh-TW" dirty="0">
                <a:solidFill>
                  <a:srgbClr val="FF0000"/>
                </a:solidFill>
              </a:rPr>
              <a:t>箴言第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zh-TW" dirty="0">
                <a:solidFill>
                  <a:srgbClr val="FF0000"/>
                </a:solidFill>
              </a:rPr>
              <a:t>章</a:t>
            </a:r>
            <a:r>
              <a:rPr lang="en-US" altLang="zh-TW" dirty="0">
                <a:solidFill>
                  <a:srgbClr val="FF0000"/>
                </a:solidFill>
              </a:rPr>
              <a:t>16-17</a:t>
            </a:r>
            <a:r>
              <a:rPr lang="zh-TW" altLang="zh-TW" dirty="0">
                <a:solidFill>
                  <a:srgbClr val="FF0000"/>
                </a:solidFill>
              </a:rPr>
              <a:t>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2378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100322" cy="157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3568" y="6093296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68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賜下權柄與愛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450793"/>
              </p:ext>
            </p:extLst>
          </p:nvPr>
        </p:nvGraphicFramePr>
        <p:xfrm>
          <a:off x="457200" y="1600201"/>
          <a:ext cx="8229600" cy="326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3312368"/>
                <a:gridCol w="3970784"/>
              </a:tblGrid>
              <a:tr h="501583"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dirty="0" smtClean="0"/>
                        <a:t>上帝的左手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/>
                        <a:t>上帝的右手</a:t>
                      </a:r>
                      <a:endParaRPr lang="zh-TW" altLang="en-US" sz="3200" dirty="0"/>
                    </a:p>
                  </a:txBody>
                  <a:tcPr/>
                </a:tc>
              </a:tr>
              <a:tr h="1346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/>
                        <a:t>權柄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/>
                        <a:t>管</a:t>
                      </a:r>
                      <a:r>
                        <a:rPr lang="zh-TW" altLang="en-US" sz="3200" dirty="0" smtClean="0"/>
                        <a:t>事</a:t>
                      </a:r>
                      <a:r>
                        <a:rPr lang="zh-TW" altLang="zh-TW" sz="3200" dirty="0" smtClean="0"/>
                        <a:t>的，是創造的</a:t>
                      </a:r>
                      <a:r>
                        <a:rPr lang="zh-TW" altLang="en-US" sz="3200" dirty="0" smtClean="0"/>
                        <a:t>，稱為</a:t>
                      </a:r>
                      <a:r>
                        <a:rPr lang="zh-TW" altLang="zh-TW" sz="3200" dirty="0" smtClean="0"/>
                        <a:t>文化的權柄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3200" dirty="0" smtClean="0"/>
                        <a:t>管轄人心、管理人跟上帝的關係，</a:t>
                      </a:r>
                      <a:r>
                        <a:rPr lang="zh-TW" altLang="en-US" sz="3200" dirty="0" smtClean="0"/>
                        <a:t>稱為</a:t>
                      </a:r>
                      <a:r>
                        <a:rPr lang="zh-TW" altLang="zh-TW" sz="3200" dirty="0" smtClean="0"/>
                        <a:t>福音的權柄</a:t>
                      </a:r>
                      <a:endParaRPr lang="zh-TW" altLang="en-US" sz="3200" dirty="0"/>
                    </a:p>
                  </a:txBody>
                  <a:tcPr/>
                </a:tc>
              </a:tr>
              <a:tr h="11329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zh-TW" sz="3200" dirty="0" smtClean="0"/>
                        <a:t>愛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TW" altLang="zh-TW" sz="3200" dirty="0" smtClean="0"/>
                        <a:t>賞善罰惡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TW" altLang="zh-TW" sz="3200" dirty="0" smtClean="0"/>
                        <a:t>赦罪恩典的福音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1"/>
            <a:ext cx="19510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635896" y="6204048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06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盼望之路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真正能夠</a:t>
            </a:r>
            <a:r>
              <a:rPr lang="zh-TW" altLang="zh-TW" dirty="0" smtClean="0"/>
              <a:t>改變</a:t>
            </a:r>
            <a:r>
              <a:rPr lang="zh-TW" altLang="en-US" dirty="0" smtClean="0"/>
              <a:t>人</a:t>
            </a:r>
            <a:r>
              <a:rPr lang="zh-TW" altLang="zh-TW" dirty="0" smtClean="0"/>
              <a:t>的</a:t>
            </a:r>
            <a:r>
              <a:rPr lang="zh-TW" altLang="zh-TW" dirty="0"/>
              <a:t>是，當</a:t>
            </a:r>
            <a:r>
              <a:rPr lang="zh-TW" altLang="zh-TW" dirty="0" smtClean="0"/>
              <a:t>他感到挫折</a:t>
            </a:r>
            <a:r>
              <a:rPr lang="zh-TW" altLang="zh-TW" dirty="0"/>
              <a:t>與</a:t>
            </a:r>
            <a:r>
              <a:rPr lang="zh-TW" altLang="zh-TW" dirty="0" smtClean="0"/>
              <a:t>絕望時，</a:t>
            </a:r>
            <a:r>
              <a:rPr lang="zh-TW" altLang="en-US" dirty="0" smtClean="0"/>
              <a:t>耶穌的</a:t>
            </a:r>
            <a:r>
              <a:rPr lang="zh-TW" altLang="zh-TW" dirty="0" smtClean="0"/>
              <a:t>愛</a:t>
            </a:r>
            <a:r>
              <a:rPr lang="zh-TW" altLang="en-US" dirty="0" smtClean="0"/>
              <a:t>與他同在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積極來</a:t>
            </a:r>
            <a:r>
              <a:rPr lang="zh-TW" altLang="zh-TW" dirty="0" smtClean="0"/>
              <a:t>尋求</a:t>
            </a:r>
            <a:r>
              <a:rPr lang="zh-TW" altLang="zh-TW" dirty="0"/>
              <a:t>耶穌的幫助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祂是拯救人的神，豐盛的恩典，無盡的慈愛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讓</a:t>
            </a:r>
            <a:r>
              <a:rPr lang="zh-TW" altLang="en-US" dirty="0" smtClean="0"/>
              <a:t>人</a:t>
            </a:r>
            <a:r>
              <a:rPr lang="zh-TW" altLang="zh-TW" dirty="0" smtClean="0"/>
              <a:t>歡歡喜喜</a:t>
            </a:r>
            <a:r>
              <a:rPr lang="zh-TW" altLang="zh-TW" dirty="0"/>
              <a:t>去遵行，不是律法</a:t>
            </a:r>
            <a:r>
              <a:rPr lang="zh-TW" altLang="zh-TW" dirty="0" smtClean="0"/>
              <a:t>本身</a:t>
            </a:r>
            <a:r>
              <a:rPr lang="zh-TW" altLang="en-US" dirty="0" smtClean="0"/>
              <a:t>的約束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乃</a:t>
            </a:r>
            <a:r>
              <a:rPr lang="zh-TW" altLang="zh-TW" dirty="0" smtClean="0"/>
              <a:t>是</a:t>
            </a:r>
            <a:r>
              <a:rPr lang="zh-TW" altLang="zh-TW" dirty="0"/>
              <a:t>上帝</a:t>
            </a:r>
            <a:r>
              <a:rPr lang="zh-TW" altLang="zh-TW" dirty="0" smtClean="0"/>
              <a:t>的</a:t>
            </a:r>
            <a:r>
              <a:rPr lang="zh-TW" altLang="en-US" dirty="0" smtClean="0"/>
              <a:t>愛引導</a:t>
            </a:r>
            <a:r>
              <a:rPr lang="zh-TW" altLang="zh-TW" dirty="0" smtClean="0"/>
              <a:t>他。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03848" y="6196306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05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賜</a:t>
            </a:r>
            <a:r>
              <a:rPr lang="zh-TW" altLang="en-US" dirty="0" smtClean="0"/>
              <a:t>下</a:t>
            </a:r>
            <a:r>
              <a:rPr lang="zh-TW" altLang="zh-TW" dirty="0" smtClean="0"/>
              <a:t>智慧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智慧</a:t>
            </a:r>
            <a:r>
              <a:rPr lang="zh-TW" altLang="zh-TW" dirty="0"/>
              <a:t>就是道、就是話、就是正確的</a:t>
            </a:r>
            <a:r>
              <a:rPr lang="zh-TW" altLang="zh-TW" dirty="0" smtClean="0"/>
              <a:t>判斷力。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他</a:t>
            </a:r>
            <a:r>
              <a:rPr lang="zh-TW" altLang="en-US" dirty="0">
                <a:solidFill>
                  <a:srgbClr val="FF0000"/>
                </a:solidFill>
              </a:rPr>
              <a:t>右手有長壽，左手有富貴</a:t>
            </a:r>
            <a:r>
              <a:rPr lang="zh-TW" altLang="en-US" dirty="0" smtClean="0">
                <a:solidFill>
                  <a:srgbClr val="FF0000"/>
                </a:solidFill>
              </a:rPr>
              <a:t>。他</a:t>
            </a:r>
            <a:r>
              <a:rPr lang="zh-TW" altLang="en-US" dirty="0">
                <a:solidFill>
                  <a:srgbClr val="FF0000"/>
                </a:solidFill>
              </a:rPr>
              <a:t>的道是安樂；他的路全是平安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r>
              <a:rPr lang="zh-TW" altLang="zh-TW" dirty="0">
                <a:solidFill>
                  <a:srgbClr val="FF0000"/>
                </a:solidFill>
              </a:rPr>
              <a:t>箴言</a:t>
            </a:r>
            <a:r>
              <a:rPr lang="zh-TW" altLang="zh-TW" dirty="0" smtClean="0">
                <a:solidFill>
                  <a:srgbClr val="FF0000"/>
                </a:solidFill>
              </a:rPr>
              <a:t>三</a:t>
            </a:r>
            <a:r>
              <a:rPr lang="zh-TW" altLang="en-US" dirty="0" smtClean="0">
                <a:solidFill>
                  <a:srgbClr val="FF0000"/>
                </a:solidFill>
              </a:rPr>
              <a:t>章</a:t>
            </a:r>
            <a:r>
              <a:rPr lang="zh-TW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16-17</a:t>
            </a:r>
            <a:r>
              <a:rPr lang="zh-TW" altLang="en-US" dirty="0" smtClean="0">
                <a:solidFill>
                  <a:srgbClr val="FF0000"/>
                </a:solidFill>
              </a:rPr>
              <a:t>節。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6204048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810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勝</a:t>
            </a:r>
            <a:r>
              <a:rPr lang="zh-TW" altLang="zh-TW" dirty="0" smtClean="0"/>
              <a:t>過試探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約瑟存著敬畏上帝的心，保守自己不犯罪，凡事依靠</a:t>
            </a:r>
            <a:r>
              <a:rPr lang="zh-TW" altLang="zh-TW" dirty="0" smtClean="0"/>
              <a:t>上帝</a:t>
            </a:r>
            <a:r>
              <a:rPr lang="zh-TW" altLang="en-US" dirty="0" smtClean="0"/>
              <a:t>勝</a:t>
            </a:r>
            <a:r>
              <a:rPr lang="zh-TW" altLang="zh-TW" dirty="0" smtClean="0"/>
              <a:t>過</a:t>
            </a:r>
            <a:r>
              <a:rPr lang="zh-TW" altLang="en-US" dirty="0" smtClean="0"/>
              <a:t>環境</a:t>
            </a:r>
            <a:r>
              <a:rPr lang="zh-TW" altLang="zh-TW" dirty="0" smtClean="0"/>
              <a:t>的</a:t>
            </a:r>
            <a:r>
              <a:rPr lang="zh-TW" altLang="zh-TW" dirty="0"/>
              <a:t>試探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最後贏</a:t>
            </a:r>
            <a:r>
              <a:rPr lang="zh-TW" altLang="zh-TW" dirty="0" smtClean="0"/>
              <a:t>得</a:t>
            </a:r>
            <a:r>
              <a:rPr lang="zh-TW" altLang="en-US" dirty="0" smtClean="0"/>
              <a:t>偌</a:t>
            </a:r>
            <a:r>
              <a:rPr lang="zh-TW" altLang="zh-TW" dirty="0" smtClean="0"/>
              <a:t>大</a:t>
            </a:r>
            <a:r>
              <a:rPr lang="zh-TW" altLang="zh-TW" dirty="0"/>
              <a:t>的祝福，上帝高升</a:t>
            </a:r>
            <a:r>
              <a:rPr lang="zh-TW" altLang="zh-TW" dirty="0" smtClean="0"/>
              <a:t>他為</a:t>
            </a:r>
            <a:r>
              <a:rPr lang="zh-TW" altLang="zh-TW" dirty="0"/>
              <a:t>埃及</a:t>
            </a:r>
            <a:r>
              <a:rPr lang="zh-TW" altLang="zh-TW" dirty="0" smtClean="0"/>
              <a:t>宰相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正如</a:t>
            </a:r>
            <a:r>
              <a:rPr lang="zh-TW" altLang="zh-TW" dirty="0"/>
              <a:t>上帝所應許的祝福，約瑟的一生真正是：『右手有長壽，左手有富貴。』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2398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63788" y="5950132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752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爭</a:t>
            </a:r>
            <a:r>
              <a:rPr lang="zh-TW" altLang="zh-TW" dirty="0" smtClean="0"/>
              <a:t>戰</a:t>
            </a:r>
            <a:r>
              <a:rPr lang="zh-TW" altLang="en-US" dirty="0" smtClean="0"/>
              <a:t>得勝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爭戰好比拔河，</a:t>
            </a:r>
            <a:r>
              <a:rPr lang="zh-TW" altLang="zh-TW" dirty="0" smtClean="0"/>
              <a:t>做</a:t>
            </a:r>
            <a:r>
              <a:rPr lang="zh-TW" altLang="zh-TW" dirty="0"/>
              <a:t>上帝的</a:t>
            </a:r>
            <a:r>
              <a:rPr lang="zh-TW" altLang="zh-TW" dirty="0" smtClean="0"/>
              <a:t>左右手</a:t>
            </a:r>
            <a:r>
              <a:rPr lang="zh-TW" altLang="en-US" dirty="0" smtClean="0"/>
              <a:t>要聽號施令，要有所為有所不為</a:t>
            </a:r>
            <a:r>
              <a:rPr lang="zh-TW" altLang="zh-TW" dirty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面對不容易的環境不要堅持抵抗，要靈巧像蛇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馴良像鴿子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保羅</a:t>
            </a:r>
            <a:r>
              <a:rPr lang="zh-TW" altLang="zh-TW" dirty="0"/>
              <a:t>說：我也為此勞苦，照著他在我裡面運用的大能盡心竭力。為著福音來勞苦，是保羅為著</a:t>
            </a:r>
            <a:r>
              <a:rPr lang="zh-TW" altLang="zh-TW" dirty="0" smtClean="0"/>
              <a:t>福音</a:t>
            </a:r>
            <a:r>
              <a:rPr lang="zh-TW" altLang="en-US" dirty="0" smtClean="0"/>
              <a:t>所保有的耐力與毅力。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66" y="5301208"/>
            <a:ext cx="2477075" cy="128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6204048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836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爭</a:t>
            </a:r>
            <a:r>
              <a:rPr lang="zh-TW" altLang="zh-TW" dirty="0" smtClean="0"/>
              <a:t>戰</a:t>
            </a:r>
            <a:r>
              <a:rPr lang="zh-TW" altLang="en-US" dirty="0" smtClean="0"/>
              <a:t>得勝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保羅他知道所</a:t>
            </a:r>
            <a:r>
              <a:rPr lang="zh-TW" altLang="zh-TW" dirty="0"/>
              <a:t>做的</a:t>
            </a:r>
            <a:r>
              <a:rPr lang="zh-TW" altLang="zh-TW" dirty="0" smtClean="0"/>
              <a:t>一切，</a:t>
            </a:r>
            <a:r>
              <a:rPr lang="zh-TW" altLang="zh-TW" dirty="0"/>
              <a:t>都完全是倚靠著上帝的大能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而且</a:t>
            </a:r>
            <a:r>
              <a:rPr lang="zh-TW" altLang="zh-TW" dirty="0" smtClean="0"/>
              <a:t>知道</a:t>
            </a:r>
            <a:r>
              <a:rPr lang="zh-TW" altLang="zh-TW" dirty="0"/>
              <a:t>，福音的事工不是只有一次就</a:t>
            </a:r>
            <a:r>
              <a:rPr lang="zh-TW" altLang="zh-TW" dirty="0" smtClean="0"/>
              <a:t>結束。</a:t>
            </a:r>
            <a:endParaRPr lang="en-US" altLang="zh-TW" dirty="0" smtClean="0"/>
          </a:p>
          <a:p>
            <a:r>
              <a:rPr lang="zh-TW" altLang="zh-TW" dirty="0" smtClean="0"/>
              <a:t>福音</a:t>
            </a:r>
            <a:r>
              <a:rPr lang="zh-TW" altLang="zh-TW" dirty="0"/>
              <a:t>的事工是</a:t>
            </a:r>
            <a:r>
              <a:rPr lang="zh-TW" altLang="zh-TW" dirty="0" smtClean="0"/>
              <a:t>就</a:t>
            </a:r>
            <a:r>
              <a:rPr lang="zh-TW" altLang="en-US" dirty="0" smtClean="0"/>
              <a:t>像</a:t>
            </a:r>
            <a:r>
              <a:rPr lang="zh-TW" altLang="zh-TW" dirty="0" smtClean="0"/>
              <a:t>比賽</a:t>
            </a:r>
            <a:r>
              <a:rPr lang="zh-TW" altLang="zh-TW" dirty="0"/>
              <a:t>一樣，是要用了你所有的力氣，不斷奮鬥</a:t>
            </a:r>
            <a:r>
              <a:rPr lang="zh-TW" altLang="zh-TW" dirty="0" smtClean="0"/>
              <a:t>，福音</a:t>
            </a:r>
            <a:r>
              <a:rPr lang="zh-TW" altLang="en-US" dirty="0" smtClean="0"/>
              <a:t>要傳遍地極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44497"/>
            <a:ext cx="2767342" cy="18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6204048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6317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恩上加恩 力上加力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他們行走，力上加力 ，各人到錫安朝見  </a:t>
            </a:r>
            <a:r>
              <a:rPr lang="zh-TW" altLang="en-US" dirty="0">
                <a:solidFill>
                  <a:srgbClr val="FF0000"/>
                </a:solidFill>
              </a:rPr>
              <a:t>神 </a:t>
            </a:r>
            <a:r>
              <a:rPr lang="zh-TW" altLang="en-US" dirty="0" smtClean="0">
                <a:solidFill>
                  <a:srgbClr val="FF0000"/>
                </a:solidFill>
              </a:rPr>
              <a:t>；詩篇</a:t>
            </a:r>
            <a:r>
              <a:rPr lang="en-US" altLang="zh-TW" dirty="0" smtClean="0">
                <a:solidFill>
                  <a:srgbClr val="FF0000"/>
                </a:solidFill>
              </a:rPr>
              <a:t>84</a:t>
            </a:r>
            <a:r>
              <a:rPr lang="zh-TW" altLang="en-US" dirty="0" smtClean="0">
                <a:solidFill>
                  <a:srgbClr val="FF0000"/>
                </a:solidFill>
              </a:rPr>
              <a:t>篇</a:t>
            </a:r>
            <a:r>
              <a:rPr lang="en-US" altLang="zh-TW" dirty="0" smtClean="0">
                <a:solidFill>
                  <a:srgbClr val="FF0000"/>
                </a:solidFill>
              </a:rPr>
              <a:t>7</a:t>
            </a:r>
            <a:r>
              <a:rPr lang="zh-TW" altLang="en-US" dirty="0" smtClean="0">
                <a:solidFill>
                  <a:srgbClr val="FF0000"/>
                </a:solidFill>
              </a:rPr>
              <a:t>節。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凡</a:t>
            </a:r>
            <a:r>
              <a:rPr lang="zh-TW" altLang="en-US" dirty="0" smtClean="0">
                <a:solidFill>
                  <a:srgbClr val="FF0000"/>
                </a:solidFill>
              </a:rPr>
              <a:t>有的還要</a:t>
            </a:r>
            <a:r>
              <a:rPr lang="zh-TW" altLang="en-US" dirty="0">
                <a:solidFill>
                  <a:srgbClr val="FF0000"/>
                </a:solidFill>
              </a:rPr>
              <a:t>加給</a:t>
            </a:r>
            <a:r>
              <a:rPr lang="zh-TW" altLang="en-US" dirty="0" smtClean="0">
                <a:solidFill>
                  <a:srgbClr val="FF0000"/>
                </a:solidFill>
              </a:rPr>
              <a:t>他；馬太福音</a:t>
            </a:r>
            <a:r>
              <a:rPr lang="en-US" altLang="zh-TW" dirty="0" smtClean="0">
                <a:solidFill>
                  <a:srgbClr val="FF0000"/>
                </a:solidFill>
              </a:rPr>
              <a:t>13</a:t>
            </a:r>
            <a:r>
              <a:rPr lang="zh-TW" altLang="en-US" dirty="0" smtClean="0">
                <a:solidFill>
                  <a:srgbClr val="FF0000"/>
                </a:solidFill>
              </a:rPr>
              <a:t>章</a:t>
            </a: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</a:rPr>
              <a:t>節。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當</a:t>
            </a:r>
            <a:r>
              <a:rPr lang="zh-TW" altLang="zh-TW" dirty="0" smtClean="0"/>
              <a:t>有</a:t>
            </a:r>
            <a:r>
              <a:rPr lang="zh-TW" altLang="zh-TW" dirty="0"/>
              <a:t>一天</a:t>
            </a:r>
            <a:r>
              <a:rPr lang="zh-TW" altLang="zh-TW" dirty="0" smtClean="0"/>
              <a:t>我們</a:t>
            </a:r>
            <a:r>
              <a:rPr lang="zh-TW" altLang="en-US" dirty="0" smtClean="0"/>
              <a:t>遇</a:t>
            </a:r>
            <a:r>
              <a:rPr lang="zh-TW" altLang="zh-TW" dirty="0" smtClean="0"/>
              <a:t>見上帝</a:t>
            </a:r>
            <a:r>
              <a:rPr lang="zh-TW" altLang="zh-TW" dirty="0"/>
              <a:t>，</a:t>
            </a:r>
            <a:r>
              <a:rPr lang="zh-TW" altLang="zh-TW" dirty="0" smtClean="0"/>
              <a:t>我們會</a:t>
            </a:r>
            <a:r>
              <a:rPr lang="zh-TW" altLang="zh-TW" dirty="0"/>
              <a:t>希望上帝對</a:t>
            </a:r>
            <a:r>
              <a:rPr lang="zh-TW" altLang="zh-TW" dirty="0" smtClean="0"/>
              <a:t>我說</a:t>
            </a:r>
            <a:r>
              <a:rPr lang="zh-TW" altLang="zh-TW" dirty="0"/>
              <a:t>什麼呢？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zh-TW" dirty="0" smtClean="0">
                <a:solidFill>
                  <a:srgbClr val="FF0000"/>
                </a:solidFill>
              </a:rPr>
              <a:t>上帝</a:t>
            </a:r>
            <a:r>
              <a:rPr lang="zh-TW" altLang="zh-TW" dirty="0">
                <a:solidFill>
                  <a:srgbClr val="FF0000"/>
                </a:solidFill>
              </a:rPr>
              <a:t>會對</a:t>
            </a:r>
            <a:r>
              <a:rPr lang="zh-TW" altLang="zh-TW" dirty="0" smtClean="0">
                <a:solidFill>
                  <a:srgbClr val="FF0000"/>
                </a:solidFill>
              </a:rPr>
              <a:t>我說，</a:t>
            </a:r>
            <a:r>
              <a:rPr lang="zh-TW" altLang="en-US" dirty="0" smtClean="0">
                <a:solidFill>
                  <a:srgbClr val="FF0000"/>
                </a:solidFill>
              </a:rPr>
              <a:t>你</a:t>
            </a:r>
            <a:r>
              <a:rPr lang="zh-TW" altLang="en-US" dirty="0">
                <a:solidFill>
                  <a:srgbClr val="FF0000"/>
                </a:solidFill>
              </a:rPr>
              <a:t>這又良善又忠心的僕人，你在不多的事上有忠心，我要把許多事派你管理；可以進來享受你主人的快樂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r>
              <a:rPr lang="zh-TW" altLang="zh-TW" dirty="0">
                <a:solidFill>
                  <a:srgbClr val="FF0000"/>
                </a:solidFill>
              </a:rPr>
              <a:t>（</a:t>
            </a:r>
            <a:r>
              <a:rPr lang="zh-TW" altLang="en-US" dirty="0">
                <a:solidFill>
                  <a:srgbClr val="FF0000"/>
                </a:solidFill>
              </a:rPr>
              <a:t>馬</a:t>
            </a:r>
            <a:r>
              <a:rPr lang="zh-TW" altLang="zh-TW" dirty="0">
                <a:solidFill>
                  <a:srgbClr val="FF0000"/>
                </a:solidFill>
              </a:rPr>
              <a:t>太</a:t>
            </a:r>
            <a:r>
              <a:rPr lang="zh-TW" altLang="en-US" dirty="0">
                <a:solidFill>
                  <a:srgbClr val="FF0000"/>
                </a:solidFill>
              </a:rPr>
              <a:t>福音</a:t>
            </a:r>
            <a:r>
              <a:rPr lang="en-US" altLang="zh-TW" dirty="0">
                <a:solidFill>
                  <a:srgbClr val="FF0000"/>
                </a:solidFill>
              </a:rPr>
              <a:t>25</a:t>
            </a:r>
            <a:r>
              <a:rPr lang="zh-TW" altLang="en-US" dirty="0">
                <a:solidFill>
                  <a:srgbClr val="FF0000"/>
                </a:solidFill>
              </a:rPr>
              <a:t>章</a:t>
            </a:r>
            <a:r>
              <a:rPr lang="en-US" altLang="zh-TW" dirty="0">
                <a:solidFill>
                  <a:srgbClr val="FF0000"/>
                </a:solidFill>
              </a:rPr>
              <a:t>21-23</a:t>
            </a:r>
            <a:r>
              <a:rPr lang="zh-TW" altLang="en-US" dirty="0">
                <a:solidFill>
                  <a:srgbClr val="FF0000"/>
                </a:solidFill>
              </a:rPr>
              <a:t>節</a:t>
            </a:r>
            <a:r>
              <a:rPr lang="zh-TW" altLang="zh-TW" dirty="0">
                <a:solidFill>
                  <a:srgbClr val="FF0000"/>
                </a:solidFill>
              </a:rPr>
              <a:t>）</a:t>
            </a:r>
            <a:endParaRPr lang="zh-TW" altLang="en-US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zh-TW" altLang="zh-TW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06446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6204048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三、神賜下祝福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26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12800" indent="-812800">
              <a:lnSpc>
                <a:spcPct val="150000"/>
              </a:lnSpc>
            </a:pPr>
            <a:r>
              <a:rPr lang="zh-TW" altLang="zh-TW" dirty="0" smtClean="0"/>
              <a:t>為</a:t>
            </a:r>
            <a:r>
              <a:rPr lang="zh-TW" altLang="en-US" dirty="0" smtClean="0"/>
              <a:t>上帝</a:t>
            </a:r>
            <a:r>
              <a:rPr lang="zh-TW" altLang="zh-TW" dirty="0" smtClean="0"/>
              <a:t>而做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信徒</a:t>
            </a:r>
            <a:r>
              <a:rPr lang="zh-TW" altLang="zh-TW" dirty="0">
                <a:solidFill>
                  <a:srgbClr val="FF0000"/>
                </a:solidFill>
              </a:rPr>
              <a:t>快樂工作的祕</a:t>
            </a:r>
            <a:r>
              <a:rPr lang="zh-TW" altLang="zh-TW" dirty="0" smtClean="0">
                <a:solidFill>
                  <a:srgbClr val="FF0000"/>
                </a:solidFill>
              </a:rPr>
              <a:t>訣</a:t>
            </a:r>
            <a:r>
              <a:rPr lang="zh-TW" altLang="en-US" dirty="0">
                <a:solidFill>
                  <a:srgbClr val="FF0000"/>
                </a:solidFill>
              </a:rPr>
              <a:t>一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zh-TW" altLang="en-US" dirty="0">
                <a:solidFill>
                  <a:srgbClr val="FF0000"/>
                </a:solidFill>
              </a:rPr>
              <a:t>看到教會的需要而去做。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快樂</a:t>
            </a:r>
            <a:r>
              <a:rPr lang="zh-TW" altLang="zh-TW" dirty="0" smtClean="0"/>
              <a:t>工作</a:t>
            </a:r>
            <a:r>
              <a:rPr lang="zh-TW" altLang="zh-TW" dirty="0"/>
              <a:t>就會帶給我們上帝的同在和</a:t>
            </a:r>
            <a:r>
              <a:rPr lang="zh-TW" altLang="zh-TW" dirty="0" smtClean="0"/>
              <a:t>喜樂</a:t>
            </a:r>
            <a:r>
              <a:rPr lang="zh-TW" altLang="en-US" dirty="0"/>
              <a:t>，</a:t>
            </a:r>
            <a:r>
              <a:rPr lang="zh-TW" altLang="zh-TW" dirty="0" smtClean="0"/>
              <a:t>並且</a:t>
            </a:r>
            <a:r>
              <a:rPr lang="zh-TW" altLang="zh-TW" dirty="0"/>
              <a:t>我們也</a:t>
            </a:r>
            <a:r>
              <a:rPr lang="zh-TW" altLang="zh-TW" dirty="0" smtClean="0"/>
              <a:t>能夠帶</a:t>
            </a:r>
            <a:r>
              <a:rPr lang="zh-TW" altLang="zh-TW" dirty="0"/>
              <a:t>給身邊的人！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93" y="4005064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831071"/>
              </p:ext>
            </p:extLst>
          </p:nvPr>
        </p:nvGraphicFramePr>
        <p:xfrm>
          <a:off x="179512" y="1412776"/>
          <a:ext cx="8686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664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5770984" cy="1143000"/>
          </a:xfrm>
        </p:spPr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85231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事奉神須具備七種態度與可執行的方法，</a:t>
            </a:r>
            <a:r>
              <a:rPr lang="zh-TW" altLang="zh-TW" dirty="0"/>
              <a:t>讓我們的生命成為上帝最有力的左右手，真實跟隨主</a:t>
            </a:r>
            <a:r>
              <a:rPr lang="zh-TW" altLang="zh-TW" dirty="0" smtClean="0"/>
              <a:t>耶穌</a:t>
            </a:r>
            <a:r>
              <a:rPr lang="zh-TW" altLang="en-US" dirty="0" smtClean="0"/>
              <a:t>，主必賜下祝福讓我們</a:t>
            </a:r>
            <a:r>
              <a:rPr lang="zh-TW" altLang="zh-TW" dirty="0" smtClean="0"/>
              <a:t>說</a:t>
            </a:r>
            <a:r>
              <a:rPr lang="zh-TW" altLang="zh-TW" dirty="0"/>
              <a:t>像基督、做像基督、活像基督。</a:t>
            </a:r>
            <a:endParaRPr lang="zh-TW" altLang="en-US" dirty="0"/>
          </a:p>
          <a:p>
            <a:r>
              <a:rPr lang="zh-TW" altLang="zh-TW" dirty="0" smtClean="0"/>
              <a:t>快樂</a:t>
            </a:r>
            <a:r>
              <a:rPr lang="zh-TW" altLang="zh-TW" dirty="0"/>
              <a:t>工作的祕訣</a:t>
            </a:r>
            <a:r>
              <a:rPr lang="zh-TW" altLang="zh-TW" dirty="0" smtClean="0"/>
              <a:t>是</a:t>
            </a:r>
            <a:r>
              <a:rPr lang="zh-TW" altLang="en-US" dirty="0" smtClean="0"/>
              <a:t>：跟隨聖靈的帶領，</a:t>
            </a:r>
            <a:r>
              <a:rPr lang="zh-TW" altLang="zh-TW" dirty="0" smtClean="0"/>
              <a:t>為</a:t>
            </a:r>
            <a:r>
              <a:rPr lang="zh-TW" altLang="en-US" dirty="0" smtClean="0"/>
              <a:t>上帝</a:t>
            </a:r>
            <a:r>
              <a:rPr lang="zh-TW" altLang="zh-TW" dirty="0" smtClean="0"/>
              <a:t>而</a:t>
            </a:r>
            <a:r>
              <a:rPr lang="zh-TW" altLang="zh-TW" dirty="0"/>
              <a:t>做</a:t>
            </a:r>
            <a:r>
              <a:rPr lang="zh-TW" altLang="zh-TW" dirty="0" smtClean="0"/>
              <a:t>，與</a:t>
            </a:r>
            <a:r>
              <a:rPr lang="zh-TW" altLang="en-US" dirty="0" smtClean="0"/>
              <a:t>神</a:t>
            </a:r>
            <a:r>
              <a:rPr lang="zh-TW" altLang="zh-TW" dirty="0" smtClean="0"/>
              <a:t>緊緊連結，</a:t>
            </a:r>
            <a:r>
              <a:rPr lang="zh-TW" altLang="zh-TW" dirty="0"/>
              <a:t>並且靠著耶穌去</a:t>
            </a:r>
            <a:r>
              <a:rPr lang="zh-TW" altLang="zh-TW" dirty="0" smtClean="0"/>
              <a:t>做，這樣工作就會帶給我們上帝的同在和喜樂，並且我們也能夠把上帝的同在和喜樂帶給身邊的人！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需要事奉神嗎？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問題一：神的能力如此大，還需要為神做事嗎？</a:t>
            </a:r>
            <a:endParaRPr lang="en-US" altLang="zh-TW" dirty="0" smtClean="0"/>
          </a:p>
          <a:p>
            <a:r>
              <a:rPr lang="zh-TW" altLang="en-US" dirty="0" smtClean="0"/>
              <a:t>問題二：我的能力與時間不夠，無法事奉神？</a:t>
            </a:r>
            <a:endParaRPr lang="zh-TW" altLang="en-US" dirty="0"/>
          </a:p>
          <a:p>
            <a:r>
              <a:rPr lang="zh-TW" altLang="en-US" dirty="0" smtClean="0"/>
              <a:t>問題三：事奉神會不會浪費太多時間</a:t>
            </a:r>
            <a:r>
              <a:rPr lang="zh-TW" altLang="en-US" dirty="0"/>
              <a:t>？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3635896" y="6204048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一、為上帝而做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22" y="4581128"/>
            <a:ext cx="20097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4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</a:t>
            </a:r>
            <a:r>
              <a:rPr lang="zh-TW" altLang="zh-TW" dirty="0" smtClean="0"/>
              <a:t>神</a:t>
            </a:r>
            <a:r>
              <a:rPr lang="zh-TW" altLang="en-US" dirty="0" smtClean="0"/>
              <a:t>居</a:t>
            </a:r>
            <a:r>
              <a:rPr lang="zh-TW" altLang="zh-TW" dirty="0" smtClean="0"/>
              <a:t>首位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創世記中，以色列是遊牧民族，常為牛、羊牧草而遷徙，先祖亞伯拉罕也每每</a:t>
            </a:r>
            <a:r>
              <a:rPr lang="zh-TW" altLang="zh-TW" dirty="0" smtClean="0"/>
              <a:t>遵從</a:t>
            </a:r>
            <a:r>
              <a:rPr lang="zh-TW" altLang="en-US" dirty="0" smtClean="0"/>
              <a:t>神</a:t>
            </a:r>
            <a:r>
              <a:rPr lang="zh-TW" altLang="zh-TW" dirty="0" smtClean="0"/>
              <a:t>的</a:t>
            </a:r>
            <a:r>
              <a:rPr lang="zh-TW" altLang="zh-TW" dirty="0"/>
              <a:t>啟示，決定暫居地後，首件要事就是</a:t>
            </a:r>
            <a:r>
              <a:rPr lang="zh-TW" altLang="zh-TW" dirty="0">
                <a:solidFill>
                  <a:srgbClr val="FF0000"/>
                </a:solidFill>
              </a:rPr>
              <a:t>築壇祭神</a:t>
            </a:r>
            <a:r>
              <a:rPr lang="zh-TW" altLang="zh-TW" dirty="0" smtClean="0"/>
              <a:t>，就是</a:t>
            </a:r>
            <a:r>
              <a:rPr lang="zh-TW" altLang="zh-TW" dirty="0"/>
              <a:t>把神擺在優先</a:t>
            </a:r>
            <a:r>
              <a:rPr lang="zh-TW" altLang="zh-TW" dirty="0" smtClean="0"/>
              <a:t>首位</a:t>
            </a:r>
            <a:r>
              <a:rPr lang="zh-TW" altLang="en-US" dirty="0" smtClean="0"/>
              <a:t>，因為神會供應他們一切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1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解答一：</a:t>
            </a:r>
            <a:r>
              <a:rPr lang="zh-TW" altLang="zh-TW" dirty="0" smtClean="0"/>
              <a:t>明白</a:t>
            </a:r>
            <a:r>
              <a:rPr lang="zh-TW" altLang="en-US" dirty="0" smtClean="0"/>
              <a:t>神</a:t>
            </a:r>
            <a:r>
              <a:rPr lang="zh-TW" altLang="zh-TW" dirty="0" smtClean="0"/>
              <a:t>的</a:t>
            </a:r>
            <a:r>
              <a:rPr lang="zh-TW" altLang="zh-TW" dirty="0"/>
              <a:t>旨意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保羅</a:t>
            </a:r>
            <a:r>
              <a:rPr lang="zh-TW" altLang="zh-TW" dirty="0">
                <a:solidFill>
                  <a:srgbClr val="FF0000"/>
                </a:solidFill>
              </a:rPr>
              <a:t>說：『你不要作糊塗人，要明白主的旨意。</a:t>
            </a:r>
            <a:r>
              <a:rPr lang="zh-TW" altLang="zh-TW" dirty="0" smtClean="0">
                <a:solidFill>
                  <a:srgbClr val="FF0000"/>
                </a:solidFill>
              </a:rPr>
              <a:t>』</a:t>
            </a:r>
            <a:r>
              <a:rPr lang="zh-TW" altLang="en-US" dirty="0" smtClean="0">
                <a:solidFill>
                  <a:srgbClr val="FF0000"/>
                </a:solidFill>
              </a:rPr>
              <a:t>以弗所書</a:t>
            </a:r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我們</a:t>
            </a:r>
            <a:r>
              <a:rPr lang="zh-TW" altLang="zh-TW" dirty="0"/>
              <a:t>是照祂的形象所造的，又賞賜給我們做兒女的寶貴名分，讓我們可享受祂豐盛的產業。</a:t>
            </a:r>
            <a:endParaRPr lang="zh-TW" altLang="en-US" dirty="0"/>
          </a:p>
          <a:p>
            <a:r>
              <a:rPr lang="zh-TW" altLang="zh-TW" dirty="0" smtClean="0"/>
              <a:t>上帝</a:t>
            </a:r>
            <a:r>
              <a:rPr lang="zh-TW" altLang="zh-TW" dirty="0"/>
              <a:t>的旨意是要我們作一個生命的得勝者，也就是在世間的日子，要盡力活出祂榮耀美好的形象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2411760" y="6204048"/>
            <a:ext cx="5032147" cy="458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問題一：神的能力如此大，還需要為神做事嗎</a:t>
            </a:r>
            <a:r>
              <a:rPr lang="zh-TW" altLang="en-US" dirty="0" smtClean="0"/>
              <a:t>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9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解答二：</a:t>
            </a:r>
            <a:r>
              <a:rPr lang="zh-TW" altLang="en-US" dirty="0"/>
              <a:t>與</a:t>
            </a:r>
            <a:r>
              <a:rPr lang="zh-TW" altLang="en-US" dirty="0" smtClean="0"/>
              <a:t>神同在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35280" cy="4525963"/>
          </a:xfrm>
        </p:spPr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詩篇</a:t>
            </a:r>
            <a:r>
              <a:rPr lang="zh-TW" altLang="zh-TW" dirty="0">
                <a:solidFill>
                  <a:srgbClr val="FF0000"/>
                </a:solidFill>
              </a:rPr>
              <a:t>十六篇</a:t>
            </a:r>
            <a:r>
              <a:rPr lang="en-US" altLang="zh-TW" dirty="0">
                <a:solidFill>
                  <a:srgbClr val="FF0000"/>
                </a:solidFill>
              </a:rPr>
              <a:t>8-9</a:t>
            </a:r>
            <a:r>
              <a:rPr lang="zh-TW" altLang="zh-TW" dirty="0">
                <a:solidFill>
                  <a:srgbClr val="FF0000"/>
                </a:solidFill>
              </a:rPr>
              <a:t>節：「我將耶和華常擺在我面前，因他在我右邊，我便不致搖動。因此，我的心歡喜，我的靈快樂；我的肉身也要安然居住。</a:t>
            </a:r>
            <a:r>
              <a:rPr lang="zh-TW" altLang="zh-TW" dirty="0" smtClean="0">
                <a:solidFill>
                  <a:srgbClr val="FF0000"/>
                </a:solidFill>
              </a:rPr>
              <a:t>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奉獻的意義，施比受更有福，奇妙的轉換。</a:t>
            </a:r>
            <a:endParaRPr lang="en-US" altLang="zh-TW" dirty="0" smtClean="0"/>
          </a:p>
          <a:p>
            <a:r>
              <a:rPr lang="zh-TW" altLang="zh-TW" dirty="0">
                <a:solidFill>
                  <a:srgbClr val="FF0000"/>
                </a:solidFill>
              </a:rPr>
              <a:t>『惟喜愛耶和華的律法，晝夜思想，這人便為有福</a:t>
            </a:r>
            <a:r>
              <a:rPr lang="zh-TW" altLang="zh-TW" dirty="0" smtClean="0">
                <a:solidFill>
                  <a:srgbClr val="FF0000"/>
                </a:solidFill>
              </a:rPr>
              <a:t>。詩篇</a:t>
            </a:r>
            <a:r>
              <a:rPr lang="en-US" altLang="zh-TW" dirty="0">
                <a:solidFill>
                  <a:srgbClr val="FF0000"/>
                </a:solidFill>
              </a:rPr>
              <a:t>1:2</a:t>
            </a:r>
            <a:r>
              <a:rPr lang="zh-TW" altLang="zh-TW" dirty="0" smtClean="0">
                <a:solidFill>
                  <a:srgbClr val="FF0000"/>
                </a:solidFill>
              </a:rPr>
              <a:t>』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65814" y="620404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問題</a:t>
            </a:r>
            <a:r>
              <a:rPr lang="zh-TW" altLang="en-US" dirty="0"/>
              <a:t>二：我的能力與時間不夠，無法事奉神？</a:t>
            </a:r>
          </a:p>
        </p:txBody>
      </p:sp>
    </p:spTree>
    <p:extLst>
      <p:ext uri="{BB962C8B-B14F-4D97-AF65-F5344CB8AC3E}">
        <p14:creationId xmlns:p14="http://schemas.microsoft.com/office/powerpoint/2010/main" val="321460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83568" y="1700213"/>
            <a:ext cx="799288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「</a:t>
            </a:r>
            <a:r>
              <a:rPr lang="zh-TW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自己</a:t>
            </a:r>
            <a:r>
              <a:rPr lang="zh-TW" altLang="zh-TW" sz="3200" dirty="0">
                <a:solidFill>
                  <a:srgbClr val="FF0000"/>
                </a:solidFill>
                <a:latin typeface="+mn-ea"/>
                <a:ea typeface="+mn-ea"/>
              </a:rPr>
              <a:t>分別為聖，叫他們也因真理成</a:t>
            </a:r>
            <a:r>
              <a:rPr lang="zh-TW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聖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」，約翰福音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17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章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19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節。</a:t>
            </a:r>
            <a:endParaRPr lang="en-US" altLang="zh-TW" sz="3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+mn-ea"/>
                <a:ea typeface="+mn-ea"/>
              </a:rPr>
              <a:t>服事</a:t>
            </a:r>
            <a:r>
              <a:rPr lang="zh-TW" altLang="en-US" sz="3200" dirty="0" smtClean="0">
                <a:latin typeface="+mn-ea"/>
                <a:ea typeface="+mn-ea"/>
              </a:rPr>
              <a:t>前要先親近神，先向</a:t>
            </a:r>
            <a:r>
              <a:rPr lang="zh-TW" altLang="en-US" sz="3200" dirty="0">
                <a:latin typeface="+mn-ea"/>
                <a:ea typeface="+mn-ea"/>
              </a:rPr>
              <a:t>祂</a:t>
            </a:r>
            <a:r>
              <a:rPr lang="zh-TW" altLang="en-US" sz="3200" dirty="0" smtClean="0">
                <a:latin typeface="+mn-ea"/>
                <a:ea typeface="+mn-ea"/>
              </a:rPr>
              <a:t>支取力量。</a:t>
            </a:r>
            <a:endParaRPr lang="en-US" altLang="zh-TW" sz="32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n-ea"/>
                <a:ea typeface="+mn-ea"/>
              </a:rPr>
              <a:t>台大傅鐘</a:t>
            </a:r>
            <a:r>
              <a:rPr lang="zh-TW" altLang="en-US" sz="3200" dirty="0" smtClean="0">
                <a:latin typeface="+mn-ea"/>
                <a:ea typeface="+mn-ea"/>
              </a:rPr>
              <a:t>一天</a:t>
            </a:r>
            <a:r>
              <a:rPr lang="en-US" altLang="zh-TW" sz="3200" dirty="0" smtClean="0">
                <a:latin typeface="+mn-ea"/>
                <a:ea typeface="+mn-ea"/>
              </a:rPr>
              <a:t>24</a:t>
            </a:r>
            <a:r>
              <a:rPr lang="zh-TW" altLang="en-US" sz="3200" dirty="0" smtClean="0">
                <a:latin typeface="+mn-ea"/>
                <a:ea typeface="+mn-ea"/>
              </a:rPr>
              <a:t>小時，卻</a:t>
            </a:r>
            <a:r>
              <a:rPr lang="en-US" altLang="zh-TW" sz="3200" dirty="0" smtClean="0">
                <a:latin typeface="+mn-ea"/>
                <a:ea typeface="+mn-ea"/>
              </a:rPr>
              <a:t>21</a:t>
            </a:r>
            <a:r>
              <a:rPr lang="zh-TW" altLang="en-US" sz="3200" dirty="0">
                <a:latin typeface="+mn-ea"/>
                <a:ea typeface="+mn-ea"/>
              </a:rPr>
              <a:t>響的啟示</a:t>
            </a:r>
            <a:r>
              <a:rPr lang="zh-TW" altLang="en-US" sz="3200" dirty="0" smtClean="0">
                <a:latin typeface="+mn-ea"/>
                <a:ea typeface="+mn-ea"/>
              </a:rPr>
              <a:t>。</a:t>
            </a:r>
            <a:endParaRPr lang="en-US" altLang="zh-TW" sz="3200" dirty="0" smtClean="0">
              <a:latin typeface="+mn-ea"/>
              <a:ea typeface="+mn-ea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+mn-ea"/>
                <a:ea typeface="+mn-ea"/>
              </a:rPr>
              <a:t>事奉</a:t>
            </a:r>
            <a:r>
              <a:rPr lang="zh-TW" altLang="en-US" sz="3200" dirty="0" smtClean="0">
                <a:latin typeface="+mn-ea"/>
                <a:ea typeface="+mn-ea"/>
              </a:rPr>
              <a:t>有奉獻</a:t>
            </a:r>
            <a:r>
              <a:rPr lang="zh-TW" altLang="zh-TW" sz="3200" dirty="0" smtClean="0">
                <a:latin typeface="+mn-ea"/>
                <a:ea typeface="+mn-ea"/>
              </a:rPr>
              <a:t>的</a:t>
            </a:r>
            <a:r>
              <a:rPr lang="zh-TW" altLang="en-US" sz="3200" dirty="0" smtClean="0">
                <a:latin typeface="+mn-ea"/>
                <a:ea typeface="+mn-ea"/>
              </a:rPr>
              <a:t>意思，也就是「</a:t>
            </a:r>
            <a:r>
              <a:rPr lang="zh-TW" altLang="zh-TW" sz="3200" dirty="0" smtClean="0">
                <a:latin typeface="+mn-ea"/>
                <a:ea typeface="+mn-ea"/>
              </a:rPr>
              <a:t>全人</a:t>
            </a:r>
            <a:r>
              <a:rPr lang="zh-TW" altLang="en-US" sz="3200" dirty="0" smtClean="0">
                <a:latin typeface="+mn-ea"/>
                <a:ea typeface="+mn-ea"/>
              </a:rPr>
              <a:t>、</a:t>
            </a:r>
            <a:r>
              <a:rPr lang="zh-TW" altLang="zh-TW" sz="3200" dirty="0" smtClean="0">
                <a:latin typeface="+mn-ea"/>
                <a:ea typeface="+mn-ea"/>
              </a:rPr>
              <a:t>全時間</a:t>
            </a:r>
            <a:r>
              <a:rPr lang="zh-TW" altLang="en-US" sz="3200" dirty="0">
                <a:latin typeface="+mn-ea"/>
                <a:ea typeface="+mn-ea"/>
              </a:rPr>
              <a:t>、</a:t>
            </a:r>
            <a:r>
              <a:rPr lang="zh-TW" altLang="zh-TW" sz="3200" dirty="0" smtClean="0">
                <a:latin typeface="+mn-ea"/>
                <a:ea typeface="+mn-ea"/>
              </a:rPr>
              <a:t>全</a:t>
            </a:r>
            <a:r>
              <a:rPr lang="zh-TW" altLang="zh-TW" sz="3200" dirty="0">
                <a:latin typeface="+mn-ea"/>
                <a:ea typeface="+mn-ea"/>
              </a:rPr>
              <a:t>心榮耀</a:t>
            </a:r>
            <a:r>
              <a:rPr lang="zh-TW" altLang="zh-TW" sz="3200" dirty="0" smtClean="0">
                <a:latin typeface="+mn-ea"/>
                <a:ea typeface="+mn-ea"/>
              </a:rPr>
              <a:t>上帝</a:t>
            </a:r>
            <a:r>
              <a:rPr lang="zh-TW" altLang="en-US" sz="3200" dirty="0" smtClean="0">
                <a:latin typeface="+mn-ea"/>
                <a:ea typeface="+mn-ea"/>
              </a:rPr>
              <a:t>」。</a:t>
            </a:r>
            <a:endParaRPr lang="en-US" altLang="zh-TW" sz="3200" dirty="0" smtClean="0">
              <a:latin typeface="+mn-ea"/>
              <a:ea typeface="+mn-ea"/>
            </a:endParaRPr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1403350" y="333375"/>
            <a:ext cx="6324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en-US" sz="4400" b="1" dirty="0">
              <a:solidFill>
                <a:srgbClr val="0070C0"/>
              </a:solidFill>
              <a:latin typeface="+mj-ea"/>
              <a:ea typeface="+mj-ea"/>
              <a:cs typeface="華康隸書體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解答三：</a:t>
            </a:r>
            <a:r>
              <a:rPr lang="zh-TW" altLang="zh-TW" dirty="0" smtClean="0"/>
              <a:t>分別</a:t>
            </a:r>
            <a:r>
              <a:rPr lang="zh-TW" altLang="zh-TW" dirty="0"/>
              <a:t>為聖</a:t>
            </a:r>
            <a:endParaRPr lang="zh-TW" altLang="en-US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6204048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問題</a:t>
            </a:r>
            <a:r>
              <a:rPr lang="zh-TW" altLang="en-US" dirty="0"/>
              <a:t>三：事奉神會不會浪費太多時間？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57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2794</Words>
  <Application>Microsoft Office PowerPoint</Application>
  <PresentationFormat>如螢幕大小 (4:3)</PresentationFormat>
  <Paragraphs>231</Paragraphs>
  <Slides>41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成為上帝的左右手</vt:lpstr>
      <vt:lpstr>綱 要</vt:lpstr>
      <vt:lpstr>教會的需要</vt:lpstr>
      <vt:lpstr>為上帝而做</vt:lpstr>
      <vt:lpstr>需要事奉神嗎？</vt:lpstr>
      <vt:lpstr>讓神居首位</vt:lpstr>
      <vt:lpstr>解答一：明白神的旨意</vt:lpstr>
      <vt:lpstr>解答二：與神同在</vt:lpstr>
      <vt:lpstr>解答三：分別為聖</vt:lpstr>
      <vt:lpstr>「禱告、親近神」重要還是「做事」重要</vt:lpstr>
      <vt:lpstr>事奉神還是事奉殿</vt:lpstr>
      <vt:lpstr>職場老闆的左右手</vt:lpstr>
      <vt:lpstr>與耶穌連結</vt:lpstr>
      <vt:lpstr>為上帝而做</vt:lpstr>
      <vt:lpstr>靠上帝工作方法</vt:lpstr>
      <vt:lpstr>瞭解上帝的心意</vt:lpstr>
      <vt:lpstr>瞭解上帝的心意</vt:lpstr>
      <vt:lpstr>心裡相信</vt:lpstr>
      <vt:lpstr>專心倚靠神</vt:lpstr>
      <vt:lpstr>向祂支取力量</vt:lpstr>
      <vt:lpstr>施恩的手</vt:lpstr>
      <vt:lpstr>上帝的左手與右手</vt:lpstr>
      <vt:lpstr>上帝的左手</vt:lpstr>
      <vt:lpstr>上帝的右手</vt:lpstr>
      <vt:lpstr>用左手還是用右手？</vt:lpstr>
      <vt:lpstr>雙手並用</vt:lpstr>
      <vt:lpstr>PowerPoint 簡報</vt:lpstr>
      <vt:lpstr>禱告讓雙手更有力量</vt:lpstr>
      <vt:lpstr>我的見證</vt:lpstr>
      <vt:lpstr>忠心事奉</vt:lpstr>
      <vt:lpstr>三、神的祝福</vt:lpstr>
      <vt:lpstr>有滿足的喜樂</vt:lpstr>
      <vt:lpstr>賜下權柄與愛</vt:lpstr>
      <vt:lpstr>盼望之路</vt:lpstr>
      <vt:lpstr>賜下智慧</vt:lpstr>
      <vt:lpstr>勝過試探</vt:lpstr>
      <vt:lpstr>爭戰得勝</vt:lpstr>
      <vt:lpstr>爭戰得勝</vt:lpstr>
      <vt:lpstr>恩上加恩 力上加力</vt:lpstr>
      <vt:lpstr>神的祝福</vt:lpstr>
      <vt:lpstr>結論</vt:lpstr>
    </vt:vector>
  </TitlesOfParts>
  <Company>Assist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休閒產業經營與管理</dc:title>
  <dc:creator>jmwu</dc:creator>
  <cp:lastModifiedBy>user</cp:lastModifiedBy>
  <cp:revision>1087</cp:revision>
  <cp:lastPrinted>2016-05-21T14:16:16Z</cp:lastPrinted>
  <dcterms:created xsi:type="dcterms:W3CDTF">2012-07-13T06:16:01Z</dcterms:created>
  <dcterms:modified xsi:type="dcterms:W3CDTF">2016-12-17T10:41:38Z</dcterms:modified>
</cp:coreProperties>
</file>