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71" r:id="rId11"/>
    <p:sldId id="267" r:id="rId12"/>
    <p:sldId id="268" r:id="rId13"/>
    <p:sldId id="269" r:id="rId14"/>
    <p:sldId id="272" r:id="rId15"/>
    <p:sldId id="274" r:id="rId16"/>
    <p:sldId id="273" r:id="rId17"/>
    <p:sldId id="277" r:id="rId18"/>
    <p:sldId id="278" r:id="rId19"/>
    <p:sldId id="279" r:id="rId20"/>
    <p:sldId id="280" r:id="rId21"/>
    <p:sldId id="275" r:id="rId22"/>
    <p:sldId id="276" r:id="rId23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B1"/>
    <a:srgbClr val="CCFF66"/>
    <a:srgbClr val="FFCC99"/>
    <a:srgbClr val="9999FF"/>
    <a:srgbClr val="CCCCFF"/>
    <a:srgbClr val="FF9933"/>
    <a:srgbClr val="CCFF99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78" autoAdjust="0"/>
    <p:restoredTop sz="94660"/>
  </p:normalViewPr>
  <p:slideViewPr>
    <p:cSldViewPr>
      <p:cViewPr>
        <p:scale>
          <a:sx n="66" d="100"/>
          <a:sy n="66" d="100"/>
        </p:scale>
        <p:origin x="-163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4" d="100"/>
          <a:sy n="54" d="100"/>
        </p:scale>
        <p:origin x="-120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D49DF35-4BE3-4FF0-8871-A094CE64ACB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65" name="Group 193"/>
          <p:cNvGrpSpPr>
            <a:grpSpLocks/>
          </p:cNvGrpSpPr>
          <p:nvPr/>
        </p:nvGrpSpPr>
        <p:grpSpPr bwMode="auto">
          <a:xfrm>
            <a:off x="5076825" y="5957888"/>
            <a:ext cx="503238" cy="1800225"/>
            <a:chOff x="3470" y="572"/>
            <a:chExt cx="317" cy="1134"/>
          </a:xfrm>
        </p:grpSpPr>
        <p:sp>
          <p:nvSpPr>
            <p:cNvPr id="3266" name="Arc 194"/>
            <p:cNvSpPr>
              <a:spLocks/>
            </p:cNvSpPr>
            <p:nvPr userDrawn="1"/>
          </p:nvSpPr>
          <p:spPr bwMode="auto">
            <a:xfrm>
              <a:off x="3507" y="698"/>
              <a:ext cx="280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6421"/>
                <a:gd name="T1" fmla="*/ 0 h 21600"/>
                <a:gd name="T2" fmla="*/ 16421 w 16421"/>
                <a:gd name="T3" fmla="*/ 7568 h 21600"/>
                <a:gd name="T4" fmla="*/ 0 w 1642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21" h="21600" fill="none" extrusionOk="0">
                  <a:moveTo>
                    <a:pt x="-1" y="0"/>
                  </a:moveTo>
                  <a:cubicBezTo>
                    <a:pt x="6317" y="0"/>
                    <a:pt x="12317" y="2765"/>
                    <a:pt x="16421" y="7567"/>
                  </a:cubicBezTo>
                </a:path>
                <a:path w="16421" h="21600" stroke="0" extrusionOk="0">
                  <a:moveTo>
                    <a:pt x="-1" y="0"/>
                  </a:moveTo>
                  <a:cubicBezTo>
                    <a:pt x="6317" y="0"/>
                    <a:pt x="12317" y="2765"/>
                    <a:pt x="16421" y="75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7" name="Oval 195"/>
            <p:cNvSpPr>
              <a:spLocks noChangeArrowheads="1"/>
            </p:cNvSpPr>
            <p:nvPr userDrawn="1"/>
          </p:nvSpPr>
          <p:spPr bwMode="auto">
            <a:xfrm rot="18084287">
              <a:off x="3536" y="785"/>
              <a:ext cx="126" cy="36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8" name="Oval 196"/>
            <p:cNvSpPr>
              <a:spLocks noChangeArrowheads="1"/>
            </p:cNvSpPr>
            <p:nvPr userDrawn="1"/>
          </p:nvSpPr>
          <p:spPr bwMode="auto">
            <a:xfrm rot="19984321">
              <a:off x="3470" y="698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9" name="Oval 197"/>
            <p:cNvSpPr>
              <a:spLocks noChangeArrowheads="1"/>
            </p:cNvSpPr>
            <p:nvPr userDrawn="1"/>
          </p:nvSpPr>
          <p:spPr bwMode="auto">
            <a:xfrm rot="6199228">
              <a:off x="3536" y="617"/>
              <a:ext cx="126" cy="36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0" name="Oval 198"/>
            <p:cNvSpPr>
              <a:spLocks noChangeArrowheads="1"/>
            </p:cNvSpPr>
            <p:nvPr userDrawn="1"/>
          </p:nvSpPr>
          <p:spPr bwMode="auto">
            <a:xfrm>
              <a:off x="3654" y="740"/>
              <a:ext cx="111" cy="41"/>
            </a:xfrm>
            <a:prstGeom prst="ellipse">
              <a:avLst/>
            </a:prstGeom>
            <a:solidFill>
              <a:srgbClr val="808000">
                <a:alpha val="8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1" name="Oval 199"/>
            <p:cNvSpPr>
              <a:spLocks noChangeArrowheads="1"/>
            </p:cNvSpPr>
            <p:nvPr userDrawn="1"/>
          </p:nvSpPr>
          <p:spPr bwMode="auto">
            <a:xfrm>
              <a:off x="3470" y="655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2" name="Oval 200"/>
            <p:cNvSpPr>
              <a:spLocks noChangeArrowheads="1"/>
            </p:cNvSpPr>
            <p:nvPr userDrawn="1"/>
          </p:nvSpPr>
          <p:spPr bwMode="auto">
            <a:xfrm rot="17473231">
              <a:off x="3499" y="742"/>
              <a:ext cx="126" cy="37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3" name="Oval 201"/>
            <p:cNvSpPr>
              <a:spLocks noChangeArrowheads="1"/>
            </p:cNvSpPr>
            <p:nvPr userDrawn="1"/>
          </p:nvSpPr>
          <p:spPr bwMode="auto">
            <a:xfrm rot="-2624767">
              <a:off x="3581" y="655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4" name="Oval 202"/>
            <p:cNvSpPr>
              <a:spLocks noChangeArrowheads="1"/>
            </p:cNvSpPr>
            <p:nvPr userDrawn="1"/>
          </p:nvSpPr>
          <p:spPr bwMode="auto">
            <a:xfrm rot="16200000">
              <a:off x="3573" y="825"/>
              <a:ext cx="126" cy="37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5" name="Oval 203"/>
            <p:cNvSpPr>
              <a:spLocks noChangeArrowheads="1"/>
            </p:cNvSpPr>
            <p:nvPr userDrawn="1"/>
          </p:nvSpPr>
          <p:spPr bwMode="auto">
            <a:xfrm rot="-1495776">
              <a:off x="3617" y="698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64" name="Group 192"/>
          <p:cNvGrpSpPr>
            <a:grpSpLocks/>
          </p:cNvGrpSpPr>
          <p:nvPr/>
        </p:nvGrpSpPr>
        <p:grpSpPr bwMode="auto">
          <a:xfrm flipH="1">
            <a:off x="179388" y="5842000"/>
            <a:ext cx="815975" cy="2030413"/>
            <a:chOff x="4377" y="300"/>
            <a:chExt cx="514" cy="1279"/>
          </a:xfrm>
        </p:grpSpPr>
        <p:sp>
          <p:nvSpPr>
            <p:cNvPr id="3245" name="Arc 173"/>
            <p:cNvSpPr>
              <a:spLocks/>
            </p:cNvSpPr>
            <p:nvPr userDrawn="1"/>
          </p:nvSpPr>
          <p:spPr bwMode="auto">
            <a:xfrm rot="-290276">
              <a:off x="4419" y="449"/>
              <a:ext cx="457" cy="1130"/>
            </a:xfrm>
            <a:custGeom>
              <a:avLst/>
              <a:gdLst>
                <a:gd name="G0" fmla="+- 0 0 0"/>
                <a:gd name="G1" fmla="+- 20197 0 0"/>
                <a:gd name="G2" fmla="+- 21600 0 0"/>
                <a:gd name="T0" fmla="*/ 7658 w 20810"/>
                <a:gd name="T1" fmla="*/ 0 h 20197"/>
                <a:gd name="T2" fmla="*/ 20810 w 20810"/>
                <a:gd name="T3" fmla="*/ 14408 h 20197"/>
                <a:gd name="T4" fmla="*/ 0 w 20810"/>
                <a:gd name="T5" fmla="*/ 20197 h 20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10" h="20197" fill="none" extrusionOk="0">
                  <a:moveTo>
                    <a:pt x="7657" y="0"/>
                  </a:moveTo>
                  <a:cubicBezTo>
                    <a:pt x="14084" y="2436"/>
                    <a:pt x="18967" y="7786"/>
                    <a:pt x="20809" y="14408"/>
                  </a:cubicBezTo>
                </a:path>
                <a:path w="20810" h="20197" stroke="0" extrusionOk="0">
                  <a:moveTo>
                    <a:pt x="7657" y="0"/>
                  </a:moveTo>
                  <a:cubicBezTo>
                    <a:pt x="14084" y="2436"/>
                    <a:pt x="18967" y="7786"/>
                    <a:pt x="20809" y="14408"/>
                  </a:cubicBezTo>
                  <a:lnTo>
                    <a:pt x="0" y="2019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6" name="Oval 174"/>
            <p:cNvSpPr>
              <a:spLocks noChangeArrowheads="1"/>
            </p:cNvSpPr>
            <p:nvPr userDrawn="1"/>
          </p:nvSpPr>
          <p:spPr bwMode="auto">
            <a:xfrm rot="18084287">
              <a:off x="4468" y="553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7" name="Oval 175"/>
            <p:cNvSpPr>
              <a:spLocks noChangeArrowheads="1"/>
            </p:cNvSpPr>
            <p:nvPr userDrawn="1"/>
          </p:nvSpPr>
          <p:spPr bwMode="auto">
            <a:xfrm rot="19984321">
              <a:off x="4377" y="451"/>
              <a:ext cx="143" cy="50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8" name="Oval 176"/>
            <p:cNvSpPr>
              <a:spLocks noChangeArrowheads="1"/>
            </p:cNvSpPr>
            <p:nvPr userDrawn="1"/>
          </p:nvSpPr>
          <p:spPr bwMode="auto">
            <a:xfrm rot="6199228">
              <a:off x="4468" y="352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49" name="Oval 177"/>
            <p:cNvSpPr>
              <a:spLocks noChangeArrowheads="1"/>
            </p:cNvSpPr>
            <p:nvPr userDrawn="1"/>
          </p:nvSpPr>
          <p:spPr bwMode="auto">
            <a:xfrm>
              <a:off x="4614" y="501"/>
              <a:ext cx="143" cy="50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1" name="Oval 179"/>
            <p:cNvSpPr>
              <a:spLocks noChangeArrowheads="1"/>
            </p:cNvSpPr>
            <p:nvPr userDrawn="1"/>
          </p:nvSpPr>
          <p:spPr bwMode="auto">
            <a:xfrm rot="17473231">
              <a:off x="4419" y="503"/>
              <a:ext cx="151" cy="48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2" name="Oval 180"/>
            <p:cNvSpPr>
              <a:spLocks noChangeArrowheads="1"/>
            </p:cNvSpPr>
            <p:nvPr userDrawn="1"/>
          </p:nvSpPr>
          <p:spPr bwMode="auto">
            <a:xfrm rot="-2624767">
              <a:off x="4520" y="400"/>
              <a:ext cx="142" cy="50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3" name="Oval 181"/>
            <p:cNvSpPr>
              <a:spLocks noChangeArrowheads="1"/>
            </p:cNvSpPr>
            <p:nvPr userDrawn="1"/>
          </p:nvSpPr>
          <p:spPr bwMode="auto">
            <a:xfrm rot="18857294">
              <a:off x="4515" y="603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4" name="Oval 182"/>
            <p:cNvSpPr>
              <a:spLocks noChangeArrowheads="1"/>
            </p:cNvSpPr>
            <p:nvPr userDrawn="1"/>
          </p:nvSpPr>
          <p:spPr bwMode="auto">
            <a:xfrm rot="-1495776">
              <a:off x="4567" y="451"/>
              <a:ext cx="142" cy="50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5" name="Oval 183"/>
            <p:cNvSpPr>
              <a:spLocks noChangeArrowheads="1"/>
            </p:cNvSpPr>
            <p:nvPr userDrawn="1"/>
          </p:nvSpPr>
          <p:spPr bwMode="auto">
            <a:xfrm rot="18857294">
              <a:off x="4552" y="669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6" name="Oval 184"/>
            <p:cNvSpPr>
              <a:spLocks noChangeArrowheads="1"/>
            </p:cNvSpPr>
            <p:nvPr userDrawn="1"/>
          </p:nvSpPr>
          <p:spPr bwMode="auto">
            <a:xfrm rot="18857294">
              <a:off x="4597" y="715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7" name="Oval 185"/>
            <p:cNvSpPr>
              <a:spLocks noChangeArrowheads="1"/>
            </p:cNvSpPr>
            <p:nvPr userDrawn="1"/>
          </p:nvSpPr>
          <p:spPr bwMode="auto">
            <a:xfrm rot="22636516">
              <a:off x="4740" y="754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8" name="Oval 186"/>
            <p:cNvSpPr>
              <a:spLocks noChangeArrowheads="1"/>
            </p:cNvSpPr>
            <p:nvPr userDrawn="1"/>
          </p:nvSpPr>
          <p:spPr bwMode="auto">
            <a:xfrm rot="22003513">
              <a:off x="4642" y="578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59" name="Oval 187"/>
            <p:cNvSpPr>
              <a:spLocks noChangeArrowheads="1"/>
            </p:cNvSpPr>
            <p:nvPr userDrawn="1"/>
          </p:nvSpPr>
          <p:spPr bwMode="auto">
            <a:xfrm rot="21947087">
              <a:off x="4694" y="663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63" name="Oval 191"/>
            <p:cNvSpPr>
              <a:spLocks noChangeArrowheads="1"/>
            </p:cNvSpPr>
            <p:nvPr userDrawn="1"/>
          </p:nvSpPr>
          <p:spPr bwMode="auto">
            <a:xfrm rot="18914150">
              <a:off x="4649" y="799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479" name="Group 407"/>
          <p:cNvGrpSpPr>
            <a:grpSpLocks/>
          </p:cNvGrpSpPr>
          <p:nvPr/>
        </p:nvGrpSpPr>
        <p:grpSpPr bwMode="auto">
          <a:xfrm>
            <a:off x="0" y="5849938"/>
            <a:ext cx="9144000" cy="1008062"/>
            <a:chOff x="0" y="302"/>
            <a:chExt cx="5760" cy="635"/>
          </a:xfrm>
        </p:grpSpPr>
        <p:sp>
          <p:nvSpPr>
            <p:cNvPr id="3440" name="AutoShape 368"/>
            <p:cNvSpPr>
              <a:spLocks noChangeArrowheads="1"/>
            </p:cNvSpPr>
            <p:nvPr userDrawn="1"/>
          </p:nvSpPr>
          <p:spPr bwMode="auto">
            <a:xfrm>
              <a:off x="0" y="438"/>
              <a:ext cx="340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1" name="AutoShape 369"/>
            <p:cNvSpPr>
              <a:spLocks noChangeArrowheads="1"/>
            </p:cNvSpPr>
            <p:nvPr userDrawn="1"/>
          </p:nvSpPr>
          <p:spPr bwMode="auto">
            <a:xfrm>
              <a:off x="204" y="618"/>
              <a:ext cx="317" cy="318"/>
            </a:xfrm>
            <a:prstGeom prst="triangle">
              <a:avLst>
                <a:gd name="adj" fmla="val 50000"/>
              </a:avLst>
            </a:prstGeom>
            <a:solidFill>
              <a:srgbClr val="008000">
                <a:alpha val="89999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2" name="AutoShape 370"/>
            <p:cNvSpPr>
              <a:spLocks noChangeArrowheads="1"/>
            </p:cNvSpPr>
            <p:nvPr userDrawn="1"/>
          </p:nvSpPr>
          <p:spPr bwMode="auto">
            <a:xfrm>
              <a:off x="431" y="438"/>
              <a:ext cx="362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3" name="AutoShape 371"/>
            <p:cNvSpPr>
              <a:spLocks noChangeArrowheads="1"/>
            </p:cNvSpPr>
            <p:nvPr userDrawn="1"/>
          </p:nvSpPr>
          <p:spPr bwMode="auto">
            <a:xfrm>
              <a:off x="703" y="302"/>
              <a:ext cx="272" cy="63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4" name="AutoShape 372"/>
            <p:cNvSpPr>
              <a:spLocks noChangeArrowheads="1"/>
            </p:cNvSpPr>
            <p:nvPr userDrawn="1"/>
          </p:nvSpPr>
          <p:spPr bwMode="auto">
            <a:xfrm>
              <a:off x="884" y="438"/>
              <a:ext cx="318" cy="499"/>
            </a:xfrm>
            <a:prstGeom prst="triangle">
              <a:avLst>
                <a:gd name="adj" fmla="val 50000"/>
              </a:avLst>
            </a:prstGeom>
            <a:solidFill>
              <a:srgbClr val="008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5" name="AutoShape 373"/>
            <p:cNvSpPr>
              <a:spLocks noChangeArrowheads="1"/>
            </p:cNvSpPr>
            <p:nvPr userDrawn="1"/>
          </p:nvSpPr>
          <p:spPr bwMode="auto">
            <a:xfrm>
              <a:off x="1111" y="620"/>
              <a:ext cx="181" cy="317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6" name="AutoShape 374"/>
            <p:cNvSpPr>
              <a:spLocks noChangeArrowheads="1"/>
            </p:cNvSpPr>
            <p:nvPr userDrawn="1"/>
          </p:nvSpPr>
          <p:spPr bwMode="auto">
            <a:xfrm>
              <a:off x="1202" y="438"/>
              <a:ext cx="409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7" name="AutoShape 375"/>
            <p:cNvSpPr>
              <a:spLocks noChangeArrowheads="1"/>
            </p:cNvSpPr>
            <p:nvPr userDrawn="1"/>
          </p:nvSpPr>
          <p:spPr bwMode="auto">
            <a:xfrm>
              <a:off x="1474" y="302"/>
              <a:ext cx="227" cy="635"/>
            </a:xfrm>
            <a:prstGeom prst="triangle">
              <a:avLst>
                <a:gd name="adj" fmla="val 50000"/>
              </a:avLst>
            </a:prstGeom>
            <a:solidFill>
              <a:srgbClr val="008000">
                <a:alpha val="89999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8" name="AutoShape 376"/>
            <p:cNvSpPr>
              <a:spLocks noChangeArrowheads="1"/>
            </p:cNvSpPr>
            <p:nvPr userDrawn="1"/>
          </p:nvSpPr>
          <p:spPr bwMode="auto">
            <a:xfrm>
              <a:off x="1655" y="620"/>
              <a:ext cx="182" cy="317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49" name="AutoShape 377"/>
            <p:cNvSpPr>
              <a:spLocks noChangeArrowheads="1"/>
            </p:cNvSpPr>
            <p:nvPr userDrawn="1"/>
          </p:nvSpPr>
          <p:spPr bwMode="auto">
            <a:xfrm>
              <a:off x="1927" y="574"/>
              <a:ext cx="182" cy="363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0" name="AutoShape 378"/>
            <p:cNvSpPr>
              <a:spLocks noChangeArrowheads="1"/>
            </p:cNvSpPr>
            <p:nvPr userDrawn="1"/>
          </p:nvSpPr>
          <p:spPr bwMode="auto">
            <a:xfrm>
              <a:off x="1791" y="438"/>
              <a:ext cx="182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1" name="AutoShape 379"/>
            <p:cNvSpPr>
              <a:spLocks noChangeArrowheads="1"/>
            </p:cNvSpPr>
            <p:nvPr userDrawn="1"/>
          </p:nvSpPr>
          <p:spPr bwMode="auto">
            <a:xfrm>
              <a:off x="1837" y="620"/>
              <a:ext cx="181" cy="317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2" name="AutoShape 380"/>
            <p:cNvSpPr>
              <a:spLocks noChangeArrowheads="1"/>
            </p:cNvSpPr>
            <p:nvPr userDrawn="1"/>
          </p:nvSpPr>
          <p:spPr bwMode="auto">
            <a:xfrm>
              <a:off x="2018" y="436"/>
              <a:ext cx="409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3" name="AutoShape 381"/>
            <p:cNvSpPr>
              <a:spLocks noChangeArrowheads="1"/>
            </p:cNvSpPr>
            <p:nvPr userDrawn="1"/>
          </p:nvSpPr>
          <p:spPr bwMode="auto">
            <a:xfrm>
              <a:off x="2381" y="620"/>
              <a:ext cx="182" cy="317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4" name="AutoShape 382"/>
            <p:cNvSpPr>
              <a:spLocks noChangeArrowheads="1"/>
            </p:cNvSpPr>
            <p:nvPr userDrawn="1"/>
          </p:nvSpPr>
          <p:spPr bwMode="auto">
            <a:xfrm>
              <a:off x="2653" y="574"/>
              <a:ext cx="182" cy="363"/>
            </a:xfrm>
            <a:prstGeom prst="triangle">
              <a:avLst>
                <a:gd name="adj" fmla="val 50000"/>
              </a:avLst>
            </a:prstGeom>
            <a:solidFill>
              <a:srgbClr val="008000">
                <a:alpha val="89999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5" name="AutoShape 383"/>
            <p:cNvSpPr>
              <a:spLocks noChangeArrowheads="1"/>
            </p:cNvSpPr>
            <p:nvPr userDrawn="1"/>
          </p:nvSpPr>
          <p:spPr bwMode="auto">
            <a:xfrm>
              <a:off x="2517" y="438"/>
              <a:ext cx="182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6" name="AutoShape 384"/>
            <p:cNvSpPr>
              <a:spLocks noChangeArrowheads="1"/>
            </p:cNvSpPr>
            <p:nvPr userDrawn="1"/>
          </p:nvSpPr>
          <p:spPr bwMode="auto">
            <a:xfrm>
              <a:off x="2789" y="619"/>
              <a:ext cx="317" cy="318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7" name="AutoShape 385"/>
            <p:cNvSpPr>
              <a:spLocks noChangeArrowheads="1"/>
            </p:cNvSpPr>
            <p:nvPr userDrawn="1"/>
          </p:nvSpPr>
          <p:spPr bwMode="auto">
            <a:xfrm>
              <a:off x="2925" y="438"/>
              <a:ext cx="362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8" name="AutoShape 386"/>
            <p:cNvSpPr>
              <a:spLocks noChangeArrowheads="1"/>
            </p:cNvSpPr>
            <p:nvPr userDrawn="1"/>
          </p:nvSpPr>
          <p:spPr bwMode="auto">
            <a:xfrm>
              <a:off x="3378" y="438"/>
              <a:ext cx="318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59" name="AutoShape 387"/>
            <p:cNvSpPr>
              <a:spLocks noChangeArrowheads="1"/>
            </p:cNvSpPr>
            <p:nvPr userDrawn="1"/>
          </p:nvSpPr>
          <p:spPr bwMode="auto">
            <a:xfrm>
              <a:off x="3198" y="619"/>
              <a:ext cx="317" cy="318"/>
            </a:xfrm>
            <a:prstGeom prst="triangle">
              <a:avLst>
                <a:gd name="adj" fmla="val 50000"/>
              </a:avLst>
            </a:prstGeom>
            <a:solidFill>
              <a:srgbClr val="008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0" name="AutoShape 388"/>
            <p:cNvSpPr>
              <a:spLocks noChangeArrowheads="1"/>
            </p:cNvSpPr>
            <p:nvPr userDrawn="1"/>
          </p:nvSpPr>
          <p:spPr bwMode="auto">
            <a:xfrm>
              <a:off x="3696" y="574"/>
              <a:ext cx="182" cy="363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1" name="AutoShape 389"/>
            <p:cNvSpPr>
              <a:spLocks noChangeArrowheads="1"/>
            </p:cNvSpPr>
            <p:nvPr userDrawn="1"/>
          </p:nvSpPr>
          <p:spPr bwMode="auto">
            <a:xfrm>
              <a:off x="3560" y="438"/>
              <a:ext cx="182" cy="499"/>
            </a:xfrm>
            <a:prstGeom prst="triangle">
              <a:avLst>
                <a:gd name="adj" fmla="val 50000"/>
              </a:avLst>
            </a:prstGeom>
            <a:solidFill>
              <a:srgbClr val="008000">
                <a:alpha val="89999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2" name="AutoShape 390"/>
            <p:cNvSpPr>
              <a:spLocks noChangeArrowheads="1"/>
            </p:cNvSpPr>
            <p:nvPr userDrawn="1"/>
          </p:nvSpPr>
          <p:spPr bwMode="auto">
            <a:xfrm>
              <a:off x="3606" y="620"/>
              <a:ext cx="181" cy="317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3" name="AutoShape 391"/>
            <p:cNvSpPr>
              <a:spLocks noChangeArrowheads="1"/>
            </p:cNvSpPr>
            <p:nvPr userDrawn="1"/>
          </p:nvSpPr>
          <p:spPr bwMode="auto">
            <a:xfrm>
              <a:off x="3787" y="438"/>
              <a:ext cx="409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4" name="AutoShape 392"/>
            <p:cNvSpPr>
              <a:spLocks noChangeArrowheads="1"/>
            </p:cNvSpPr>
            <p:nvPr userDrawn="1"/>
          </p:nvSpPr>
          <p:spPr bwMode="auto">
            <a:xfrm>
              <a:off x="4150" y="620"/>
              <a:ext cx="182" cy="317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5" name="AutoShape 393"/>
            <p:cNvSpPr>
              <a:spLocks noChangeArrowheads="1"/>
            </p:cNvSpPr>
            <p:nvPr userDrawn="1"/>
          </p:nvSpPr>
          <p:spPr bwMode="auto">
            <a:xfrm>
              <a:off x="4422" y="574"/>
              <a:ext cx="182" cy="363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6" name="AutoShape 394"/>
            <p:cNvSpPr>
              <a:spLocks noChangeArrowheads="1"/>
            </p:cNvSpPr>
            <p:nvPr userDrawn="1"/>
          </p:nvSpPr>
          <p:spPr bwMode="auto">
            <a:xfrm>
              <a:off x="4286" y="438"/>
              <a:ext cx="182" cy="499"/>
            </a:xfrm>
            <a:prstGeom prst="triangle">
              <a:avLst>
                <a:gd name="adj" fmla="val 50000"/>
              </a:avLst>
            </a:prstGeom>
            <a:solidFill>
              <a:srgbClr val="008000">
                <a:alpha val="8000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7" name="AutoShape 395"/>
            <p:cNvSpPr>
              <a:spLocks noChangeArrowheads="1"/>
            </p:cNvSpPr>
            <p:nvPr userDrawn="1"/>
          </p:nvSpPr>
          <p:spPr bwMode="auto">
            <a:xfrm>
              <a:off x="4558" y="619"/>
              <a:ext cx="317" cy="318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8" name="AutoShape 396"/>
            <p:cNvSpPr>
              <a:spLocks noChangeArrowheads="1"/>
            </p:cNvSpPr>
            <p:nvPr userDrawn="1"/>
          </p:nvSpPr>
          <p:spPr bwMode="auto">
            <a:xfrm>
              <a:off x="4694" y="438"/>
              <a:ext cx="362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69" name="AutoShape 397"/>
            <p:cNvSpPr>
              <a:spLocks noChangeArrowheads="1"/>
            </p:cNvSpPr>
            <p:nvPr userDrawn="1"/>
          </p:nvSpPr>
          <p:spPr bwMode="auto">
            <a:xfrm>
              <a:off x="5147" y="438"/>
              <a:ext cx="318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70" name="AutoShape 398"/>
            <p:cNvSpPr>
              <a:spLocks noChangeArrowheads="1"/>
            </p:cNvSpPr>
            <p:nvPr userDrawn="1"/>
          </p:nvSpPr>
          <p:spPr bwMode="auto">
            <a:xfrm>
              <a:off x="4967" y="619"/>
              <a:ext cx="317" cy="318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74" name="AutoShape 402"/>
            <p:cNvSpPr>
              <a:spLocks noChangeArrowheads="1"/>
            </p:cNvSpPr>
            <p:nvPr userDrawn="1"/>
          </p:nvSpPr>
          <p:spPr bwMode="auto">
            <a:xfrm>
              <a:off x="4944" y="438"/>
              <a:ext cx="409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75" name="AutoShape 403"/>
            <p:cNvSpPr>
              <a:spLocks noChangeArrowheads="1"/>
            </p:cNvSpPr>
            <p:nvPr userDrawn="1"/>
          </p:nvSpPr>
          <p:spPr bwMode="auto">
            <a:xfrm>
              <a:off x="5216" y="302"/>
              <a:ext cx="227" cy="635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76" name="AutoShape 404"/>
            <p:cNvSpPr>
              <a:spLocks noChangeArrowheads="1"/>
            </p:cNvSpPr>
            <p:nvPr userDrawn="1"/>
          </p:nvSpPr>
          <p:spPr bwMode="auto">
            <a:xfrm>
              <a:off x="5397" y="620"/>
              <a:ext cx="182" cy="317"/>
            </a:xfrm>
            <a:prstGeom prst="triangle">
              <a:avLst>
                <a:gd name="adj" fmla="val 50000"/>
              </a:avLst>
            </a:prstGeom>
            <a:solidFill>
              <a:srgbClr val="008000">
                <a:alpha val="89999"/>
              </a:srgbClr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77" name="AutoShape 405"/>
            <p:cNvSpPr>
              <a:spLocks noChangeArrowheads="1"/>
            </p:cNvSpPr>
            <p:nvPr userDrawn="1"/>
          </p:nvSpPr>
          <p:spPr bwMode="auto">
            <a:xfrm>
              <a:off x="5533" y="438"/>
              <a:ext cx="182" cy="499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78" name="AutoShape 406"/>
            <p:cNvSpPr>
              <a:spLocks noChangeArrowheads="1"/>
            </p:cNvSpPr>
            <p:nvPr userDrawn="1"/>
          </p:nvSpPr>
          <p:spPr bwMode="auto">
            <a:xfrm>
              <a:off x="5579" y="620"/>
              <a:ext cx="181" cy="317"/>
            </a:xfrm>
            <a:prstGeom prst="triangle">
              <a:avLst>
                <a:gd name="adj" fmla="val 50000"/>
              </a:avLst>
            </a:prstGeom>
            <a:solidFill>
              <a:srgbClr val="008000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303" name="Group 231"/>
          <p:cNvGrpSpPr>
            <a:grpSpLocks/>
          </p:cNvGrpSpPr>
          <p:nvPr/>
        </p:nvGrpSpPr>
        <p:grpSpPr bwMode="auto">
          <a:xfrm>
            <a:off x="971550" y="5734050"/>
            <a:ext cx="757238" cy="1885950"/>
            <a:chOff x="4377" y="300"/>
            <a:chExt cx="514" cy="1279"/>
          </a:xfrm>
        </p:grpSpPr>
        <p:sp>
          <p:nvSpPr>
            <p:cNvPr id="3304" name="Arc 232"/>
            <p:cNvSpPr>
              <a:spLocks/>
            </p:cNvSpPr>
            <p:nvPr userDrawn="1"/>
          </p:nvSpPr>
          <p:spPr bwMode="auto">
            <a:xfrm rot="-290276">
              <a:off x="4419" y="449"/>
              <a:ext cx="457" cy="1130"/>
            </a:xfrm>
            <a:custGeom>
              <a:avLst/>
              <a:gdLst>
                <a:gd name="G0" fmla="+- 0 0 0"/>
                <a:gd name="G1" fmla="+- 20197 0 0"/>
                <a:gd name="G2" fmla="+- 21600 0 0"/>
                <a:gd name="T0" fmla="*/ 7658 w 20810"/>
                <a:gd name="T1" fmla="*/ 0 h 20197"/>
                <a:gd name="T2" fmla="*/ 20810 w 20810"/>
                <a:gd name="T3" fmla="*/ 14408 h 20197"/>
                <a:gd name="T4" fmla="*/ 0 w 20810"/>
                <a:gd name="T5" fmla="*/ 20197 h 20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10" h="20197" fill="none" extrusionOk="0">
                  <a:moveTo>
                    <a:pt x="7657" y="0"/>
                  </a:moveTo>
                  <a:cubicBezTo>
                    <a:pt x="14084" y="2436"/>
                    <a:pt x="18967" y="7786"/>
                    <a:pt x="20809" y="14408"/>
                  </a:cubicBezTo>
                </a:path>
                <a:path w="20810" h="20197" stroke="0" extrusionOk="0">
                  <a:moveTo>
                    <a:pt x="7657" y="0"/>
                  </a:moveTo>
                  <a:cubicBezTo>
                    <a:pt x="14084" y="2436"/>
                    <a:pt x="18967" y="7786"/>
                    <a:pt x="20809" y="14408"/>
                  </a:cubicBezTo>
                  <a:lnTo>
                    <a:pt x="0" y="2019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5" name="Oval 233"/>
            <p:cNvSpPr>
              <a:spLocks noChangeArrowheads="1"/>
            </p:cNvSpPr>
            <p:nvPr userDrawn="1"/>
          </p:nvSpPr>
          <p:spPr bwMode="auto">
            <a:xfrm rot="18084287">
              <a:off x="4468" y="553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6" name="Oval 234"/>
            <p:cNvSpPr>
              <a:spLocks noChangeArrowheads="1"/>
            </p:cNvSpPr>
            <p:nvPr userDrawn="1"/>
          </p:nvSpPr>
          <p:spPr bwMode="auto">
            <a:xfrm rot="19984321">
              <a:off x="4377" y="451"/>
              <a:ext cx="143" cy="50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7" name="Oval 235"/>
            <p:cNvSpPr>
              <a:spLocks noChangeArrowheads="1"/>
            </p:cNvSpPr>
            <p:nvPr userDrawn="1"/>
          </p:nvSpPr>
          <p:spPr bwMode="auto">
            <a:xfrm rot="6199228">
              <a:off x="4468" y="352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8" name="Oval 236"/>
            <p:cNvSpPr>
              <a:spLocks noChangeArrowheads="1"/>
            </p:cNvSpPr>
            <p:nvPr userDrawn="1"/>
          </p:nvSpPr>
          <p:spPr bwMode="auto">
            <a:xfrm>
              <a:off x="4614" y="501"/>
              <a:ext cx="143" cy="50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09" name="Oval 237"/>
            <p:cNvSpPr>
              <a:spLocks noChangeArrowheads="1"/>
            </p:cNvSpPr>
            <p:nvPr userDrawn="1"/>
          </p:nvSpPr>
          <p:spPr bwMode="auto">
            <a:xfrm rot="17473231">
              <a:off x="4419" y="503"/>
              <a:ext cx="151" cy="48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0" name="Oval 238"/>
            <p:cNvSpPr>
              <a:spLocks noChangeArrowheads="1"/>
            </p:cNvSpPr>
            <p:nvPr userDrawn="1"/>
          </p:nvSpPr>
          <p:spPr bwMode="auto">
            <a:xfrm rot="-2624767">
              <a:off x="4520" y="400"/>
              <a:ext cx="142" cy="50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1" name="Oval 239"/>
            <p:cNvSpPr>
              <a:spLocks noChangeArrowheads="1"/>
            </p:cNvSpPr>
            <p:nvPr userDrawn="1"/>
          </p:nvSpPr>
          <p:spPr bwMode="auto">
            <a:xfrm rot="18857294">
              <a:off x="4515" y="603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2" name="Oval 240"/>
            <p:cNvSpPr>
              <a:spLocks noChangeArrowheads="1"/>
            </p:cNvSpPr>
            <p:nvPr userDrawn="1"/>
          </p:nvSpPr>
          <p:spPr bwMode="auto">
            <a:xfrm rot="-1495776">
              <a:off x="4567" y="451"/>
              <a:ext cx="142" cy="50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3" name="Oval 241"/>
            <p:cNvSpPr>
              <a:spLocks noChangeArrowheads="1"/>
            </p:cNvSpPr>
            <p:nvPr userDrawn="1"/>
          </p:nvSpPr>
          <p:spPr bwMode="auto">
            <a:xfrm rot="18857294">
              <a:off x="4552" y="669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4" name="Oval 242"/>
            <p:cNvSpPr>
              <a:spLocks noChangeArrowheads="1"/>
            </p:cNvSpPr>
            <p:nvPr userDrawn="1"/>
          </p:nvSpPr>
          <p:spPr bwMode="auto">
            <a:xfrm rot="18857294">
              <a:off x="4597" y="715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5" name="Oval 243"/>
            <p:cNvSpPr>
              <a:spLocks noChangeArrowheads="1"/>
            </p:cNvSpPr>
            <p:nvPr userDrawn="1"/>
          </p:nvSpPr>
          <p:spPr bwMode="auto">
            <a:xfrm rot="22636516">
              <a:off x="4740" y="754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6" name="Oval 244"/>
            <p:cNvSpPr>
              <a:spLocks noChangeArrowheads="1"/>
            </p:cNvSpPr>
            <p:nvPr userDrawn="1"/>
          </p:nvSpPr>
          <p:spPr bwMode="auto">
            <a:xfrm rot="22003513">
              <a:off x="4642" y="578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7" name="Oval 245"/>
            <p:cNvSpPr>
              <a:spLocks noChangeArrowheads="1"/>
            </p:cNvSpPr>
            <p:nvPr userDrawn="1"/>
          </p:nvSpPr>
          <p:spPr bwMode="auto">
            <a:xfrm rot="21947087">
              <a:off x="4694" y="663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18" name="Oval 246"/>
            <p:cNvSpPr>
              <a:spLocks noChangeArrowheads="1"/>
            </p:cNvSpPr>
            <p:nvPr userDrawn="1"/>
          </p:nvSpPr>
          <p:spPr bwMode="auto">
            <a:xfrm rot="18914150">
              <a:off x="4649" y="799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4AB3D91-015C-4629-BB4B-ED347AC2804A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3097" name="Group 25"/>
          <p:cNvGrpSpPr>
            <a:grpSpLocks/>
          </p:cNvGrpSpPr>
          <p:nvPr/>
        </p:nvGrpSpPr>
        <p:grpSpPr bwMode="auto">
          <a:xfrm rot="-1259352">
            <a:off x="1620838" y="5745163"/>
            <a:ext cx="576262" cy="539750"/>
            <a:chOff x="295" y="3385"/>
            <a:chExt cx="408" cy="340"/>
          </a:xfrm>
        </p:grpSpPr>
        <p:grpSp>
          <p:nvGrpSpPr>
            <p:cNvPr id="3092" name="Group 20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3084" name="Group 12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3082" name="Oval 10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83" name="Oval 11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085" name="Group 13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3086" name="Oval 14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087" name="Oval 15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089" name="Oval 17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0" name="Oval 18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091" name="Oval 19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093" name="Oval 21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096" name="Oval 24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098" name="Group 26"/>
          <p:cNvGrpSpPr>
            <a:grpSpLocks/>
          </p:cNvGrpSpPr>
          <p:nvPr/>
        </p:nvGrpSpPr>
        <p:grpSpPr bwMode="auto">
          <a:xfrm rot="-3824161">
            <a:off x="8244682" y="4004469"/>
            <a:ext cx="412750" cy="414337"/>
            <a:chOff x="295" y="3385"/>
            <a:chExt cx="408" cy="340"/>
          </a:xfrm>
        </p:grpSpPr>
        <p:grpSp>
          <p:nvGrpSpPr>
            <p:cNvPr id="3099" name="Group 27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3100" name="Group 28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3101" name="Oval 29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00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02" name="Oval 30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CC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103" name="Group 31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3104" name="Oval 32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CC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05" name="Oval 33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00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106" name="Oval 34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07" name="Oval 35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08" name="Oval 36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09" name="Oval 37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10" name="Oval 38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11" name="Group 39"/>
          <p:cNvGrpSpPr>
            <a:grpSpLocks/>
          </p:cNvGrpSpPr>
          <p:nvPr/>
        </p:nvGrpSpPr>
        <p:grpSpPr bwMode="auto">
          <a:xfrm rot="-24928072">
            <a:off x="4283869" y="5734844"/>
            <a:ext cx="412750" cy="414338"/>
            <a:chOff x="295" y="3385"/>
            <a:chExt cx="408" cy="340"/>
          </a:xfrm>
        </p:grpSpPr>
        <p:grpSp>
          <p:nvGrpSpPr>
            <p:cNvPr id="3112" name="Group 40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3113" name="Group 41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3114" name="Oval 42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00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15" name="Oval 43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CC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116" name="Group 44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3117" name="Oval 45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CC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18" name="Oval 46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00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119" name="Oval 47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20" name="Oval 48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21" name="Oval 49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22" name="Oval 50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23" name="Oval 51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37" name="Group 65"/>
          <p:cNvGrpSpPr>
            <a:grpSpLocks/>
          </p:cNvGrpSpPr>
          <p:nvPr/>
        </p:nvGrpSpPr>
        <p:grpSpPr bwMode="auto">
          <a:xfrm rot="-708557">
            <a:off x="831850" y="5299075"/>
            <a:ext cx="355600" cy="396875"/>
            <a:chOff x="295" y="3385"/>
            <a:chExt cx="408" cy="340"/>
          </a:xfrm>
        </p:grpSpPr>
        <p:grpSp>
          <p:nvGrpSpPr>
            <p:cNvPr id="3138" name="Group 66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3139" name="Group 67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3140" name="Oval 68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41" name="Oval 69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142" name="Group 70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3143" name="Oval 71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44" name="Oval 72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145" name="Oval 73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46" name="Oval 74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47" name="Oval 75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48" name="Oval 76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49" name="Oval 77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50" name="Group 78"/>
          <p:cNvGrpSpPr>
            <a:grpSpLocks/>
          </p:cNvGrpSpPr>
          <p:nvPr/>
        </p:nvGrpSpPr>
        <p:grpSpPr bwMode="auto">
          <a:xfrm rot="1304332">
            <a:off x="-647700" y="1341438"/>
            <a:ext cx="647700" cy="539750"/>
            <a:chOff x="295" y="3385"/>
            <a:chExt cx="408" cy="340"/>
          </a:xfrm>
        </p:grpSpPr>
        <p:grpSp>
          <p:nvGrpSpPr>
            <p:cNvPr id="3151" name="Group 79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3152" name="Group 80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3153" name="Oval 81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00CC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54" name="Oval 82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3366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155" name="Group 83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3156" name="Oval 84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3366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57" name="Oval 85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00CC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158" name="Oval 86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59" name="Oval 87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60" name="Oval 88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61" name="Oval 89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62" name="Oval 90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63" name="Group 91"/>
          <p:cNvGrpSpPr>
            <a:grpSpLocks/>
          </p:cNvGrpSpPr>
          <p:nvPr/>
        </p:nvGrpSpPr>
        <p:grpSpPr bwMode="auto">
          <a:xfrm>
            <a:off x="179388" y="5300663"/>
            <a:ext cx="504825" cy="466725"/>
            <a:chOff x="295" y="3385"/>
            <a:chExt cx="408" cy="340"/>
          </a:xfrm>
        </p:grpSpPr>
        <p:grpSp>
          <p:nvGrpSpPr>
            <p:cNvPr id="3164" name="Group 92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3165" name="Group 93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3166" name="Oval 94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00CC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67" name="Oval 95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3366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168" name="Group 96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3169" name="Oval 97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3366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70" name="Oval 98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00CC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171" name="Oval 99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72" name="Oval 100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73" name="Oval 101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74" name="Oval 102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75" name="Oval 103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176" name="Group 104"/>
          <p:cNvGrpSpPr>
            <a:grpSpLocks/>
          </p:cNvGrpSpPr>
          <p:nvPr/>
        </p:nvGrpSpPr>
        <p:grpSpPr bwMode="auto">
          <a:xfrm rot="-2197408">
            <a:off x="8172450" y="5157788"/>
            <a:ext cx="511175" cy="322262"/>
            <a:chOff x="295" y="3385"/>
            <a:chExt cx="408" cy="340"/>
          </a:xfrm>
        </p:grpSpPr>
        <p:grpSp>
          <p:nvGrpSpPr>
            <p:cNvPr id="3177" name="Group 105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3178" name="Group 106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3179" name="Oval 107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CC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80" name="Oval 108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181" name="Group 109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3182" name="Oval 110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183" name="Oval 111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CC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184" name="Oval 112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85" name="Oval 113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186" name="Oval 114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187" name="Oval 115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188" name="Oval 116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05" name="Group 133"/>
          <p:cNvGrpSpPr>
            <a:grpSpLocks/>
          </p:cNvGrpSpPr>
          <p:nvPr/>
        </p:nvGrpSpPr>
        <p:grpSpPr bwMode="auto">
          <a:xfrm>
            <a:off x="6156325" y="5734050"/>
            <a:ext cx="576263" cy="466725"/>
            <a:chOff x="295" y="3385"/>
            <a:chExt cx="408" cy="340"/>
          </a:xfrm>
        </p:grpSpPr>
        <p:grpSp>
          <p:nvGrpSpPr>
            <p:cNvPr id="3206" name="Group 134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3207" name="Group 135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3208" name="Oval 136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09" name="Oval 137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210" name="Group 138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3211" name="Oval 139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212" name="Oval 140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213" name="Oval 141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4" name="Oval 142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215" name="Oval 143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216" name="Oval 144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17" name="Oval 145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62" name="Group 190"/>
          <p:cNvGrpSpPr>
            <a:grpSpLocks/>
          </p:cNvGrpSpPr>
          <p:nvPr/>
        </p:nvGrpSpPr>
        <p:grpSpPr bwMode="auto">
          <a:xfrm rot="1401958">
            <a:off x="6372225" y="5957888"/>
            <a:ext cx="503238" cy="1800225"/>
            <a:chOff x="3470" y="572"/>
            <a:chExt cx="317" cy="1134"/>
          </a:xfrm>
        </p:grpSpPr>
        <p:sp>
          <p:nvSpPr>
            <p:cNvPr id="3226" name="Arc 154"/>
            <p:cNvSpPr>
              <a:spLocks/>
            </p:cNvSpPr>
            <p:nvPr userDrawn="1"/>
          </p:nvSpPr>
          <p:spPr bwMode="auto">
            <a:xfrm>
              <a:off x="3507" y="698"/>
              <a:ext cx="280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6421"/>
                <a:gd name="T1" fmla="*/ 0 h 21600"/>
                <a:gd name="T2" fmla="*/ 16421 w 16421"/>
                <a:gd name="T3" fmla="*/ 7568 h 21600"/>
                <a:gd name="T4" fmla="*/ 0 w 1642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21" h="21600" fill="none" extrusionOk="0">
                  <a:moveTo>
                    <a:pt x="-1" y="0"/>
                  </a:moveTo>
                  <a:cubicBezTo>
                    <a:pt x="6317" y="0"/>
                    <a:pt x="12317" y="2765"/>
                    <a:pt x="16421" y="7567"/>
                  </a:cubicBezTo>
                </a:path>
                <a:path w="16421" h="21600" stroke="0" extrusionOk="0">
                  <a:moveTo>
                    <a:pt x="-1" y="0"/>
                  </a:moveTo>
                  <a:cubicBezTo>
                    <a:pt x="6317" y="0"/>
                    <a:pt x="12317" y="2765"/>
                    <a:pt x="16421" y="75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7" name="Oval 155"/>
            <p:cNvSpPr>
              <a:spLocks noChangeArrowheads="1"/>
            </p:cNvSpPr>
            <p:nvPr userDrawn="1"/>
          </p:nvSpPr>
          <p:spPr bwMode="auto">
            <a:xfrm rot="18084287">
              <a:off x="3536" y="785"/>
              <a:ext cx="126" cy="36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8" name="Oval 156"/>
            <p:cNvSpPr>
              <a:spLocks noChangeArrowheads="1"/>
            </p:cNvSpPr>
            <p:nvPr userDrawn="1"/>
          </p:nvSpPr>
          <p:spPr bwMode="auto">
            <a:xfrm rot="19984321">
              <a:off x="3470" y="698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29" name="Oval 157"/>
            <p:cNvSpPr>
              <a:spLocks noChangeArrowheads="1"/>
            </p:cNvSpPr>
            <p:nvPr userDrawn="1"/>
          </p:nvSpPr>
          <p:spPr bwMode="auto">
            <a:xfrm rot="6199228">
              <a:off x="3536" y="617"/>
              <a:ext cx="126" cy="36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2" name="Oval 160"/>
            <p:cNvSpPr>
              <a:spLocks noChangeArrowheads="1"/>
            </p:cNvSpPr>
            <p:nvPr userDrawn="1"/>
          </p:nvSpPr>
          <p:spPr bwMode="auto">
            <a:xfrm>
              <a:off x="3654" y="740"/>
              <a:ext cx="111" cy="41"/>
            </a:xfrm>
            <a:prstGeom prst="ellipse">
              <a:avLst/>
            </a:prstGeom>
            <a:solidFill>
              <a:srgbClr val="808000">
                <a:alpha val="8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3" name="Oval 161"/>
            <p:cNvSpPr>
              <a:spLocks noChangeArrowheads="1"/>
            </p:cNvSpPr>
            <p:nvPr userDrawn="1"/>
          </p:nvSpPr>
          <p:spPr bwMode="auto">
            <a:xfrm>
              <a:off x="3470" y="655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4" name="Oval 162"/>
            <p:cNvSpPr>
              <a:spLocks noChangeArrowheads="1"/>
            </p:cNvSpPr>
            <p:nvPr userDrawn="1"/>
          </p:nvSpPr>
          <p:spPr bwMode="auto">
            <a:xfrm rot="17473231">
              <a:off x="3499" y="742"/>
              <a:ext cx="126" cy="37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6" name="Oval 164"/>
            <p:cNvSpPr>
              <a:spLocks noChangeArrowheads="1"/>
            </p:cNvSpPr>
            <p:nvPr userDrawn="1"/>
          </p:nvSpPr>
          <p:spPr bwMode="auto">
            <a:xfrm rot="-2624767">
              <a:off x="3581" y="655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8" name="Oval 166"/>
            <p:cNvSpPr>
              <a:spLocks noChangeArrowheads="1"/>
            </p:cNvSpPr>
            <p:nvPr userDrawn="1"/>
          </p:nvSpPr>
          <p:spPr bwMode="auto">
            <a:xfrm rot="16200000">
              <a:off x="3573" y="825"/>
              <a:ext cx="126" cy="37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39" name="Oval 167"/>
            <p:cNvSpPr>
              <a:spLocks noChangeArrowheads="1"/>
            </p:cNvSpPr>
            <p:nvPr userDrawn="1"/>
          </p:nvSpPr>
          <p:spPr bwMode="auto">
            <a:xfrm rot="-1495776">
              <a:off x="3617" y="698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276" name="Group 204"/>
          <p:cNvGrpSpPr>
            <a:grpSpLocks/>
          </p:cNvGrpSpPr>
          <p:nvPr/>
        </p:nvGrpSpPr>
        <p:grpSpPr bwMode="auto">
          <a:xfrm flipH="1">
            <a:off x="1692275" y="6453188"/>
            <a:ext cx="503238" cy="1800225"/>
            <a:chOff x="3470" y="572"/>
            <a:chExt cx="317" cy="1134"/>
          </a:xfrm>
        </p:grpSpPr>
        <p:sp>
          <p:nvSpPr>
            <p:cNvPr id="3277" name="Arc 205"/>
            <p:cNvSpPr>
              <a:spLocks/>
            </p:cNvSpPr>
            <p:nvPr userDrawn="1"/>
          </p:nvSpPr>
          <p:spPr bwMode="auto">
            <a:xfrm>
              <a:off x="3507" y="698"/>
              <a:ext cx="280" cy="1008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16421"/>
                <a:gd name="T1" fmla="*/ 0 h 21600"/>
                <a:gd name="T2" fmla="*/ 16421 w 16421"/>
                <a:gd name="T3" fmla="*/ 7568 h 21600"/>
                <a:gd name="T4" fmla="*/ 0 w 1642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21" h="21600" fill="none" extrusionOk="0">
                  <a:moveTo>
                    <a:pt x="-1" y="0"/>
                  </a:moveTo>
                  <a:cubicBezTo>
                    <a:pt x="6317" y="0"/>
                    <a:pt x="12317" y="2765"/>
                    <a:pt x="16421" y="7567"/>
                  </a:cubicBezTo>
                </a:path>
                <a:path w="16421" h="21600" stroke="0" extrusionOk="0">
                  <a:moveTo>
                    <a:pt x="-1" y="0"/>
                  </a:moveTo>
                  <a:cubicBezTo>
                    <a:pt x="6317" y="0"/>
                    <a:pt x="12317" y="2765"/>
                    <a:pt x="16421" y="7567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8" name="Oval 206"/>
            <p:cNvSpPr>
              <a:spLocks noChangeArrowheads="1"/>
            </p:cNvSpPr>
            <p:nvPr userDrawn="1"/>
          </p:nvSpPr>
          <p:spPr bwMode="auto">
            <a:xfrm rot="18084287">
              <a:off x="3536" y="785"/>
              <a:ext cx="126" cy="36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79" name="Oval 207"/>
            <p:cNvSpPr>
              <a:spLocks noChangeArrowheads="1"/>
            </p:cNvSpPr>
            <p:nvPr userDrawn="1"/>
          </p:nvSpPr>
          <p:spPr bwMode="auto">
            <a:xfrm rot="19984321">
              <a:off x="3470" y="698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0" name="Oval 208"/>
            <p:cNvSpPr>
              <a:spLocks noChangeArrowheads="1"/>
            </p:cNvSpPr>
            <p:nvPr userDrawn="1"/>
          </p:nvSpPr>
          <p:spPr bwMode="auto">
            <a:xfrm rot="6199228">
              <a:off x="3536" y="617"/>
              <a:ext cx="126" cy="36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1" name="Oval 209"/>
            <p:cNvSpPr>
              <a:spLocks noChangeArrowheads="1"/>
            </p:cNvSpPr>
            <p:nvPr userDrawn="1"/>
          </p:nvSpPr>
          <p:spPr bwMode="auto">
            <a:xfrm>
              <a:off x="3654" y="740"/>
              <a:ext cx="111" cy="41"/>
            </a:xfrm>
            <a:prstGeom prst="ellipse">
              <a:avLst/>
            </a:prstGeom>
            <a:solidFill>
              <a:srgbClr val="808000">
                <a:alpha val="8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2" name="Oval 210"/>
            <p:cNvSpPr>
              <a:spLocks noChangeArrowheads="1"/>
            </p:cNvSpPr>
            <p:nvPr userDrawn="1"/>
          </p:nvSpPr>
          <p:spPr bwMode="auto">
            <a:xfrm>
              <a:off x="3470" y="655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3" name="Oval 211"/>
            <p:cNvSpPr>
              <a:spLocks noChangeArrowheads="1"/>
            </p:cNvSpPr>
            <p:nvPr userDrawn="1"/>
          </p:nvSpPr>
          <p:spPr bwMode="auto">
            <a:xfrm rot="17473231">
              <a:off x="3499" y="742"/>
              <a:ext cx="126" cy="37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4" name="Oval 212"/>
            <p:cNvSpPr>
              <a:spLocks noChangeArrowheads="1"/>
            </p:cNvSpPr>
            <p:nvPr userDrawn="1"/>
          </p:nvSpPr>
          <p:spPr bwMode="auto">
            <a:xfrm rot="-2624767">
              <a:off x="3581" y="655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5" name="Oval 213"/>
            <p:cNvSpPr>
              <a:spLocks noChangeArrowheads="1"/>
            </p:cNvSpPr>
            <p:nvPr userDrawn="1"/>
          </p:nvSpPr>
          <p:spPr bwMode="auto">
            <a:xfrm rot="16200000">
              <a:off x="3573" y="825"/>
              <a:ext cx="126" cy="37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286" name="Oval 214"/>
            <p:cNvSpPr>
              <a:spLocks noChangeArrowheads="1"/>
            </p:cNvSpPr>
            <p:nvPr userDrawn="1"/>
          </p:nvSpPr>
          <p:spPr bwMode="auto">
            <a:xfrm rot="-1495776">
              <a:off x="3617" y="698"/>
              <a:ext cx="111" cy="42"/>
            </a:xfrm>
            <a:prstGeom prst="ellipse">
              <a:avLst/>
            </a:prstGeom>
            <a:solidFill>
              <a:srgbClr val="808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3335" name="Group 263"/>
          <p:cNvGrpSpPr>
            <a:grpSpLocks/>
          </p:cNvGrpSpPr>
          <p:nvPr/>
        </p:nvGrpSpPr>
        <p:grpSpPr bwMode="auto">
          <a:xfrm rot="538637">
            <a:off x="7308850" y="5516563"/>
            <a:ext cx="815975" cy="2030412"/>
            <a:chOff x="4377" y="300"/>
            <a:chExt cx="514" cy="1279"/>
          </a:xfrm>
        </p:grpSpPr>
        <p:sp>
          <p:nvSpPr>
            <p:cNvPr id="3336" name="Arc 264"/>
            <p:cNvSpPr>
              <a:spLocks/>
            </p:cNvSpPr>
            <p:nvPr userDrawn="1"/>
          </p:nvSpPr>
          <p:spPr bwMode="auto">
            <a:xfrm rot="-290276">
              <a:off x="4419" y="449"/>
              <a:ext cx="457" cy="1130"/>
            </a:xfrm>
            <a:custGeom>
              <a:avLst/>
              <a:gdLst>
                <a:gd name="G0" fmla="+- 0 0 0"/>
                <a:gd name="G1" fmla="+- 20197 0 0"/>
                <a:gd name="G2" fmla="+- 21600 0 0"/>
                <a:gd name="T0" fmla="*/ 7658 w 20810"/>
                <a:gd name="T1" fmla="*/ 0 h 20197"/>
                <a:gd name="T2" fmla="*/ 20810 w 20810"/>
                <a:gd name="T3" fmla="*/ 14408 h 20197"/>
                <a:gd name="T4" fmla="*/ 0 w 20810"/>
                <a:gd name="T5" fmla="*/ 20197 h 20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810" h="20197" fill="none" extrusionOk="0">
                  <a:moveTo>
                    <a:pt x="7657" y="0"/>
                  </a:moveTo>
                  <a:cubicBezTo>
                    <a:pt x="14084" y="2436"/>
                    <a:pt x="18967" y="7786"/>
                    <a:pt x="20809" y="14408"/>
                  </a:cubicBezTo>
                </a:path>
                <a:path w="20810" h="20197" stroke="0" extrusionOk="0">
                  <a:moveTo>
                    <a:pt x="7657" y="0"/>
                  </a:moveTo>
                  <a:cubicBezTo>
                    <a:pt x="14084" y="2436"/>
                    <a:pt x="18967" y="7786"/>
                    <a:pt x="20809" y="14408"/>
                  </a:cubicBezTo>
                  <a:lnTo>
                    <a:pt x="0" y="20197"/>
                  </a:lnTo>
                  <a:close/>
                </a:path>
              </a:pathLst>
            </a:cu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37" name="Oval 265"/>
            <p:cNvSpPr>
              <a:spLocks noChangeArrowheads="1"/>
            </p:cNvSpPr>
            <p:nvPr userDrawn="1"/>
          </p:nvSpPr>
          <p:spPr bwMode="auto">
            <a:xfrm rot="18084287">
              <a:off x="4468" y="553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38" name="Oval 266"/>
            <p:cNvSpPr>
              <a:spLocks noChangeArrowheads="1"/>
            </p:cNvSpPr>
            <p:nvPr userDrawn="1"/>
          </p:nvSpPr>
          <p:spPr bwMode="auto">
            <a:xfrm rot="19984321">
              <a:off x="4377" y="451"/>
              <a:ext cx="143" cy="50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39" name="Oval 267"/>
            <p:cNvSpPr>
              <a:spLocks noChangeArrowheads="1"/>
            </p:cNvSpPr>
            <p:nvPr userDrawn="1"/>
          </p:nvSpPr>
          <p:spPr bwMode="auto">
            <a:xfrm rot="6199228">
              <a:off x="4468" y="352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0" name="Oval 268"/>
            <p:cNvSpPr>
              <a:spLocks noChangeArrowheads="1"/>
            </p:cNvSpPr>
            <p:nvPr userDrawn="1"/>
          </p:nvSpPr>
          <p:spPr bwMode="auto">
            <a:xfrm>
              <a:off x="4614" y="501"/>
              <a:ext cx="143" cy="50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1" name="Oval 269"/>
            <p:cNvSpPr>
              <a:spLocks noChangeArrowheads="1"/>
            </p:cNvSpPr>
            <p:nvPr userDrawn="1"/>
          </p:nvSpPr>
          <p:spPr bwMode="auto">
            <a:xfrm rot="17473231">
              <a:off x="4419" y="503"/>
              <a:ext cx="151" cy="48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2" name="Oval 270"/>
            <p:cNvSpPr>
              <a:spLocks noChangeArrowheads="1"/>
            </p:cNvSpPr>
            <p:nvPr userDrawn="1"/>
          </p:nvSpPr>
          <p:spPr bwMode="auto">
            <a:xfrm rot="-2624767">
              <a:off x="4520" y="400"/>
              <a:ext cx="142" cy="50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3" name="Oval 271"/>
            <p:cNvSpPr>
              <a:spLocks noChangeArrowheads="1"/>
            </p:cNvSpPr>
            <p:nvPr userDrawn="1"/>
          </p:nvSpPr>
          <p:spPr bwMode="auto">
            <a:xfrm rot="18857294">
              <a:off x="4515" y="603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4" name="Oval 272"/>
            <p:cNvSpPr>
              <a:spLocks noChangeArrowheads="1"/>
            </p:cNvSpPr>
            <p:nvPr userDrawn="1"/>
          </p:nvSpPr>
          <p:spPr bwMode="auto">
            <a:xfrm rot="-1495776">
              <a:off x="4567" y="451"/>
              <a:ext cx="142" cy="50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5" name="Oval 273"/>
            <p:cNvSpPr>
              <a:spLocks noChangeArrowheads="1"/>
            </p:cNvSpPr>
            <p:nvPr userDrawn="1"/>
          </p:nvSpPr>
          <p:spPr bwMode="auto">
            <a:xfrm rot="18857294">
              <a:off x="4552" y="669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6" name="Oval 274"/>
            <p:cNvSpPr>
              <a:spLocks noChangeArrowheads="1"/>
            </p:cNvSpPr>
            <p:nvPr userDrawn="1"/>
          </p:nvSpPr>
          <p:spPr bwMode="auto">
            <a:xfrm rot="18857294">
              <a:off x="4597" y="715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7" name="Oval 275"/>
            <p:cNvSpPr>
              <a:spLocks noChangeArrowheads="1"/>
            </p:cNvSpPr>
            <p:nvPr userDrawn="1"/>
          </p:nvSpPr>
          <p:spPr bwMode="auto">
            <a:xfrm rot="22636516">
              <a:off x="4740" y="754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8" name="Oval 276"/>
            <p:cNvSpPr>
              <a:spLocks noChangeArrowheads="1"/>
            </p:cNvSpPr>
            <p:nvPr userDrawn="1"/>
          </p:nvSpPr>
          <p:spPr bwMode="auto">
            <a:xfrm rot="22003513">
              <a:off x="4642" y="578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49" name="Oval 277"/>
            <p:cNvSpPr>
              <a:spLocks noChangeArrowheads="1"/>
            </p:cNvSpPr>
            <p:nvPr userDrawn="1"/>
          </p:nvSpPr>
          <p:spPr bwMode="auto">
            <a:xfrm rot="21947087">
              <a:off x="4694" y="663"/>
              <a:ext cx="151" cy="47"/>
            </a:xfrm>
            <a:prstGeom prst="ellipse">
              <a:avLst/>
            </a:prstGeom>
            <a:solidFill>
              <a:srgbClr val="339966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350" name="Oval 278"/>
            <p:cNvSpPr>
              <a:spLocks noChangeArrowheads="1"/>
            </p:cNvSpPr>
            <p:nvPr userDrawn="1"/>
          </p:nvSpPr>
          <p:spPr bwMode="auto">
            <a:xfrm rot="18914150">
              <a:off x="4649" y="799"/>
              <a:ext cx="151" cy="47"/>
            </a:xfrm>
            <a:prstGeom prst="ellipse">
              <a:avLst/>
            </a:prstGeom>
            <a:solidFill>
              <a:srgbClr val="808000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sp>
        <p:nvSpPr>
          <p:cNvPr id="3385" name="AutoShape 313"/>
          <p:cNvSpPr>
            <a:spLocks noChangeArrowheads="1"/>
          </p:cNvSpPr>
          <p:nvPr/>
        </p:nvSpPr>
        <p:spPr bwMode="auto">
          <a:xfrm rot="-1619423">
            <a:off x="7091363" y="7051675"/>
            <a:ext cx="360362" cy="908050"/>
          </a:xfrm>
          <a:prstGeom prst="moon">
            <a:avLst>
              <a:gd name="adj" fmla="val 0"/>
            </a:avLst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chemeClr val="folHlink">
                <a:gamma/>
                <a:shade val="60000"/>
                <a:invGamma/>
              </a:schemeClr>
            </a:prstShdw>
          </a:effectLst>
        </p:spPr>
        <p:txBody>
          <a:bodyPr wrap="none" anchor="ctr"/>
          <a:lstStyle/>
          <a:p>
            <a:endParaRPr lang="zh-TW" altLang="en-US"/>
          </a:p>
        </p:txBody>
      </p:sp>
      <p:grpSp>
        <p:nvGrpSpPr>
          <p:cNvPr id="3423" name="Group 351"/>
          <p:cNvGrpSpPr>
            <a:grpSpLocks/>
          </p:cNvGrpSpPr>
          <p:nvPr/>
        </p:nvGrpSpPr>
        <p:grpSpPr bwMode="auto">
          <a:xfrm rot="-4249260">
            <a:off x="731838" y="3994150"/>
            <a:ext cx="503238" cy="503237"/>
            <a:chOff x="295" y="3385"/>
            <a:chExt cx="408" cy="340"/>
          </a:xfrm>
        </p:grpSpPr>
        <p:grpSp>
          <p:nvGrpSpPr>
            <p:cNvPr id="3424" name="Group 352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3425" name="Group 353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3426" name="Oval 354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27" name="Oval 355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3428" name="Group 356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3429" name="Oval 357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3430" name="Oval 358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3431" name="Oval 359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32" name="Oval 360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3433" name="Oval 361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3434" name="Oval 362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3435" name="Oval 363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1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3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3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 tmFilter="0, 0; .2, .5; .8, .5; 1, 0"/>
                                        <p:tgtEl>
                                          <p:spTgt spid="31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1000" autoRev="1" fill="hold"/>
                                        <p:tgtEl>
                                          <p:spTgt spid="31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 tmFilter="0, 0; .2, .5; .8, .5; 1, 0"/>
                                        <p:tgtEl>
                                          <p:spTgt spid="34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1000" autoRev="1" fill="hold"/>
                                        <p:tgtEl>
                                          <p:spTgt spid="342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6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563 -0.08832 C 0.02205 -0.04624 0.03698 0.01295 0.09219 0.01203 C 0.17205 0.01203 0.17795 -0.18566 0.27327 -0.18613 C 0.35903 -0.18613 0.3132 -0.01364 0.39584 -0.01433 C 0.48212 -0.01433 0.43577 -0.13942 0.52795 -0.13942 C 0.61042 -0.13942 0.56459 -0.0548 0.6382 -0.0548 C 0.70903 -0.0548 0.67223 -0.11954 0.73664 -0.11954 C 0.77344 -0.11954 0.77605 -0.10196 0.77934 -0.08832 " pathEditMode="relative" rAng="0" ptsTypes="ffffffff">
                                      <p:cBhvr>
                                        <p:cTn id="26" dur="3000" fill="hold"/>
                                        <p:tgtEl>
                                          <p:spTgt spid="31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2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  <p:bldP spid="3075" grpId="0" build="p">
        <p:tmplLst>
          <p:tmpl lvl="1">
            <p:tnLst>
              <p:par>
                <p:cTn presetID="42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07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1000"/>
                        <p:tgtEl>
                          <p:spTgt spid="3075"/>
                        </p:tgtEl>
                      </p:cBhvr>
                    </p:animEffect>
                    <p:anim calcmode="lin" valueType="num">
                      <p:cBhvr>
                        <p:cTn dur="1000" fill="hold"/>
                        <p:tgtEl>
                          <p:spTgt spid="3075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1000" fill="hold"/>
                        <p:tgtEl>
                          <p:spTgt spid="3075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6295E-A5FD-4A6D-A189-5AF4A73686A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801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801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865781-F4D5-4D61-8676-B916983CC589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8CEAB4-7B2F-4A29-BCD4-55D25630E562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52ACD-5FE2-4920-AD93-1C65976BD49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59313" y="162877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27C986-7184-4031-93EA-76B8CF151A8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6096B-F4FC-4013-857D-00BE88A8C335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056B1-2363-4763-83D8-BC37F57FCA9A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F3E6E-C362-4F44-9B8E-C06C035E6F81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F89121-7C72-4A63-8AFE-1D8D897DDE1B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C0727E-4977-498D-8EF2-CE100C5140E8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2FDB1"/>
            </a:gs>
            <a:gs pos="100000">
              <a:srgbClr val="F2FDB1">
                <a:gamma/>
                <a:shade val="76078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628775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D667E12-3F67-420F-A8BC-6874ED6DB527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 rot="-23337491">
            <a:off x="8102600" y="1411288"/>
            <a:ext cx="412750" cy="414337"/>
            <a:chOff x="295" y="3385"/>
            <a:chExt cx="408" cy="340"/>
          </a:xfrm>
        </p:grpSpPr>
        <p:grpSp>
          <p:nvGrpSpPr>
            <p:cNvPr id="1032" name="Group 8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1033" name="Group 9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1034" name="Oval 10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00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35" name="Oval 11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CC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36" name="Group 12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1037" name="Oval 13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CC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38" name="Oval 14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00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039" name="Oval 15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0" name="Oval 16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41" name="Oval 17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42" name="Oval 18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43" name="Oval 19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44" name="Group 20"/>
          <p:cNvGrpSpPr>
            <a:grpSpLocks/>
          </p:cNvGrpSpPr>
          <p:nvPr/>
        </p:nvGrpSpPr>
        <p:grpSpPr bwMode="auto">
          <a:xfrm rot="-24928072">
            <a:off x="4307682" y="6392069"/>
            <a:ext cx="412750" cy="414337"/>
            <a:chOff x="295" y="3385"/>
            <a:chExt cx="408" cy="340"/>
          </a:xfrm>
        </p:grpSpPr>
        <p:grpSp>
          <p:nvGrpSpPr>
            <p:cNvPr id="1045" name="Group 21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1046" name="Group 22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1047" name="Oval 23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00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48" name="Oval 24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CC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49" name="Group 25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1050" name="Oval 26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CC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51" name="Oval 27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00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052" name="Oval 28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3" name="Oval 29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54" name="Oval 30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55" name="Oval 31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56" name="Oval 32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57" name="Group 33"/>
          <p:cNvGrpSpPr>
            <a:grpSpLocks/>
          </p:cNvGrpSpPr>
          <p:nvPr/>
        </p:nvGrpSpPr>
        <p:grpSpPr bwMode="auto">
          <a:xfrm rot="-708557">
            <a:off x="2051050" y="6623050"/>
            <a:ext cx="503238" cy="468313"/>
            <a:chOff x="295" y="3385"/>
            <a:chExt cx="408" cy="340"/>
          </a:xfrm>
        </p:grpSpPr>
        <p:grpSp>
          <p:nvGrpSpPr>
            <p:cNvPr id="1058" name="Group 34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1059" name="Group 35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1060" name="Oval 36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61" name="Oval 37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62" name="Group 38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1063" name="Oval 39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64" name="Oval 40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065" name="Oval 41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66" name="Oval 42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67" name="Oval 43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68" name="Oval 44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69" name="Oval 45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70" name="Group 46"/>
          <p:cNvGrpSpPr>
            <a:grpSpLocks/>
          </p:cNvGrpSpPr>
          <p:nvPr/>
        </p:nvGrpSpPr>
        <p:grpSpPr bwMode="auto">
          <a:xfrm>
            <a:off x="203200" y="5957888"/>
            <a:ext cx="504825" cy="466725"/>
            <a:chOff x="295" y="3385"/>
            <a:chExt cx="408" cy="340"/>
          </a:xfrm>
        </p:grpSpPr>
        <p:grpSp>
          <p:nvGrpSpPr>
            <p:cNvPr id="1071" name="Group 47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1072" name="Group 48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1073" name="Oval 49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00CC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74" name="Oval 50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3366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75" name="Group 51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1076" name="Oval 52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3366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77" name="Oval 53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00CCFF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078" name="Oval 54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79" name="Oval 55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80" name="Oval 56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81" name="Oval 57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82" name="Oval 58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83" name="Group 59"/>
          <p:cNvGrpSpPr>
            <a:grpSpLocks/>
          </p:cNvGrpSpPr>
          <p:nvPr/>
        </p:nvGrpSpPr>
        <p:grpSpPr bwMode="auto">
          <a:xfrm rot="-2197408">
            <a:off x="8196263" y="5815013"/>
            <a:ext cx="511175" cy="322262"/>
            <a:chOff x="295" y="3385"/>
            <a:chExt cx="408" cy="340"/>
          </a:xfrm>
        </p:grpSpPr>
        <p:grpSp>
          <p:nvGrpSpPr>
            <p:cNvPr id="1084" name="Group 60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1085" name="Group 61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1086" name="Oval 62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CC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87" name="Oval 63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088" name="Group 64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1089" name="Oval 65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FF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090" name="Oval 66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CC00"/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091" name="Oval 67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92" name="Oval 68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093" name="Oval 69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094" name="Oval 70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095" name="Oval 71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096" name="Group 72"/>
          <p:cNvGrpSpPr>
            <a:grpSpLocks/>
          </p:cNvGrpSpPr>
          <p:nvPr/>
        </p:nvGrpSpPr>
        <p:grpSpPr bwMode="auto">
          <a:xfrm>
            <a:off x="6180138" y="6391275"/>
            <a:ext cx="576262" cy="466725"/>
            <a:chOff x="295" y="3385"/>
            <a:chExt cx="408" cy="340"/>
          </a:xfrm>
        </p:grpSpPr>
        <p:grpSp>
          <p:nvGrpSpPr>
            <p:cNvPr id="1097" name="Group 73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1098" name="Group 74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1099" name="Oval 75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100" name="Oval 76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101" name="Group 77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1102" name="Oval 78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103" name="Oval 79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104" name="Oval 80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05" name="Oval 81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06" name="Oval 82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107" name="Oval 83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08" name="Oval 84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  <p:grpSp>
        <p:nvGrpSpPr>
          <p:cNvPr id="1109" name="Group 85"/>
          <p:cNvGrpSpPr>
            <a:grpSpLocks/>
          </p:cNvGrpSpPr>
          <p:nvPr/>
        </p:nvGrpSpPr>
        <p:grpSpPr bwMode="auto">
          <a:xfrm rot="-4249260">
            <a:off x="8459788" y="1341438"/>
            <a:ext cx="503237" cy="503237"/>
            <a:chOff x="295" y="3385"/>
            <a:chExt cx="408" cy="340"/>
          </a:xfrm>
        </p:grpSpPr>
        <p:grpSp>
          <p:nvGrpSpPr>
            <p:cNvPr id="1110" name="Group 86"/>
            <p:cNvGrpSpPr>
              <a:grpSpLocks/>
            </p:cNvGrpSpPr>
            <p:nvPr userDrawn="1"/>
          </p:nvGrpSpPr>
          <p:grpSpPr bwMode="auto">
            <a:xfrm rot="2362656">
              <a:off x="295" y="3385"/>
              <a:ext cx="408" cy="273"/>
              <a:chOff x="1701" y="527"/>
              <a:chExt cx="498" cy="273"/>
            </a:xfrm>
          </p:grpSpPr>
          <p:grpSp>
            <p:nvGrpSpPr>
              <p:cNvPr id="1111" name="Group 87"/>
              <p:cNvGrpSpPr>
                <a:grpSpLocks/>
              </p:cNvGrpSpPr>
              <p:nvPr userDrawn="1"/>
            </p:nvGrpSpPr>
            <p:grpSpPr bwMode="auto">
              <a:xfrm rot="228844">
                <a:off x="1927" y="618"/>
                <a:ext cx="272" cy="90"/>
                <a:chOff x="1927" y="527"/>
                <a:chExt cx="272" cy="90"/>
              </a:xfrm>
            </p:grpSpPr>
            <p:sp>
              <p:nvSpPr>
                <p:cNvPr id="1112" name="Oval 88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113" name="Oval 89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grpSp>
            <p:nvGrpSpPr>
              <p:cNvPr id="1114" name="Group 90"/>
              <p:cNvGrpSpPr>
                <a:grpSpLocks/>
              </p:cNvGrpSpPr>
              <p:nvPr userDrawn="1"/>
            </p:nvGrpSpPr>
            <p:grpSpPr bwMode="auto">
              <a:xfrm rot="10800000">
                <a:off x="1701" y="618"/>
                <a:ext cx="272" cy="90"/>
                <a:chOff x="1927" y="527"/>
                <a:chExt cx="272" cy="90"/>
              </a:xfrm>
            </p:grpSpPr>
            <p:sp>
              <p:nvSpPr>
                <p:cNvPr id="1115" name="Oval 91"/>
                <p:cNvSpPr>
                  <a:spLocks noChangeArrowheads="1"/>
                </p:cNvSpPr>
                <p:nvPr userDrawn="1"/>
              </p:nvSpPr>
              <p:spPr bwMode="auto">
                <a:xfrm rot="187092">
                  <a:off x="1927" y="572"/>
                  <a:ext cx="272" cy="45"/>
                </a:xfrm>
                <a:prstGeom prst="ellipse">
                  <a:avLst/>
                </a:prstGeom>
                <a:solidFill>
                  <a:srgbClr val="FF9933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  <p:sp>
              <p:nvSpPr>
                <p:cNvPr id="1116" name="Oval 92"/>
                <p:cNvSpPr>
                  <a:spLocks noChangeArrowheads="1"/>
                </p:cNvSpPr>
                <p:nvPr userDrawn="1"/>
              </p:nvSpPr>
              <p:spPr bwMode="auto">
                <a:xfrm rot="10143706">
                  <a:off x="1927" y="527"/>
                  <a:ext cx="272" cy="45"/>
                </a:xfrm>
                <a:prstGeom prst="ellipse">
                  <a:avLst/>
                </a:prstGeom>
                <a:solidFill>
                  <a:srgbClr val="FF6600">
                    <a:alpha val="80000"/>
                  </a:srgbClr>
                </a:soli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zh-TW" altLang="en-US"/>
                </a:p>
              </p:txBody>
            </p:sp>
          </p:grpSp>
          <p:sp>
            <p:nvSpPr>
              <p:cNvPr id="1117" name="Oval 93"/>
              <p:cNvSpPr>
                <a:spLocks noChangeArrowheads="1"/>
              </p:cNvSpPr>
              <p:nvPr userDrawn="1"/>
            </p:nvSpPr>
            <p:spPr bwMode="auto">
              <a:xfrm>
                <a:off x="1927" y="618"/>
                <a:ext cx="46" cy="182"/>
              </a:xfrm>
              <a:prstGeom prst="ellipse">
                <a:avLst/>
              </a:prstGeom>
              <a:solidFill>
                <a:srgbClr val="993300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18" name="Oval 94"/>
              <p:cNvSpPr>
                <a:spLocks noChangeArrowheads="1"/>
              </p:cNvSpPr>
              <p:nvPr userDrawn="1"/>
            </p:nvSpPr>
            <p:spPr bwMode="auto">
              <a:xfrm>
                <a:off x="1882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  <p:sp>
            <p:nvSpPr>
              <p:cNvPr id="1119" name="Oval 95"/>
              <p:cNvSpPr>
                <a:spLocks noChangeArrowheads="1"/>
              </p:cNvSpPr>
              <p:nvPr userDrawn="1"/>
            </p:nvSpPr>
            <p:spPr bwMode="auto">
              <a:xfrm>
                <a:off x="1973" y="527"/>
                <a:ext cx="45" cy="46"/>
              </a:xfrm>
              <a:prstGeom prst="ellipse">
                <a:avLst/>
              </a:prstGeom>
              <a:solidFill>
                <a:schemeClr val="tx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zh-TW" altLang="en-US"/>
              </a:p>
            </p:txBody>
          </p:sp>
        </p:grpSp>
        <p:sp>
          <p:nvSpPr>
            <p:cNvPr id="1120" name="Oval 96"/>
            <p:cNvSpPr>
              <a:spLocks noChangeArrowheads="1"/>
            </p:cNvSpPr>
            <p:nvPr userDrawn="1"/>
          </p:nvSpPr>
          <p:spPr bwMode="auto">
            <a:xfrm flipH="1">
              <a:off x="340" y="3657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  <p:sp>
          <p:nvSpPr>
            <p:cNvPr id="1121" name="Oval 97"/>
            <p:cNvSpPr>
              <a:spLocks noChangeArrowheads="1"/>
            </p:cNvSpPr>
            <p:nvPr userDrawn="1"/>
          </p:nvSpPr>
          <p:spPr bwMode="auto">
            <a:xfrm flipH="1">
              <a:off x="295" y="3702"/>
              <a:ext cx="23" cy="23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TW" alt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 tmFilter="0, 0; .2, .5; .8, .5; 1, 0"/>
                                        <p:tgtEl>
                                          <p:spTgt spid="104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500" autoRev="1" fill="hold"/>
                                        <p:tgtEl>
                                          <p:spTgt spid="104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3000" tmFilter="0, 0; .2, .5; .8, .5; 1, 0"/>
                                        <p:tgtEl>
                                          <p:spTgt spid="10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1500" autoRev="1" fill="hold"/>
                                        <p:tgtEl>
                                          <p:spTgt spid="10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3000" tmFilter="0, 0; .2, .5; .8, .5; 1, 0"/>
                                        <p:tgtEl>
                                          <p:spTgt spid="1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1500" autoRev="1" fill="hold"/>
                                        <p:tgtEl>
                                          <p:spTgt spid="1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rgbClr val="FF0066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rgbClr val="FF0066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bible.fhl.net/new/read.php?id=29032&amp;VERSION=unv&amp;strongflag=-1&amp;TABFLAG=0&amp;ide=1&amp;m=" TargetMode="External"/><Relationship Id="rId2" Type="http://schemas.openxmlformats.org/officeDocument/2006/relationships/hyperlink" Target="https://bible.fhl.net/new/read.php?id=15970&amp;VERSION=unv&amp;strongflag=-1&amp;TABFLAG=0&amp;ide=1&amp;m=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1472" y="1285860"/>
            <a:ext cx="7772400" cy="2000263"/>
          </a:xfrm>
        </p:spPr>
        <p:txBody>
          <a:bodyPr/>
          <a:lstStyle/>
          <a:p>
            <a:r>
              <a:rPr lang="zh-TW" altLang="en-US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當好人遇到壞事</a:t>
            </a:r>
            <a:r>
              <a:rPr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-</a:t>
            </a:r>
            <a:br>
              <a:rPr lang="en-US" altLang="zh-TW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</a:br>
            <a:r>
              <a:rPr lang="zh-TW" altLang="en-US" sz="6000" b="1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約伯的這一家</a:t>
            </a:r>
            <a:endParaRPr lang="zh-TW" altLang="zh-TW" sz="6000" b="1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L="26988"/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楊良楚牧師</a:t>
            </a:r>
          </a:p>
          <a:p>
            <a:pPr marL="26988"/>
            <a:r>
              <a:rPr lang="zh-TW" altLang="en-US" b="1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東山街浸信會</a:t>
            </a:r>
          </a:p>
          <a:p>
            <a:pPr marL="26988"/>
            <a:fld id="{A672CF3E-BF15-440B-A73E-17AD75B4B32D}" type="datetime1">
              <a:rPr lang="zh-TW" altLang="en-US" b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pPr marL="26988"/>
              <a:t>2017/8/4</a:t>
            </a:fld>
            <a:endParaRPr lang="zh-TW" altLang="en-US" b="1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endParaRPr lang="zh-TW" altLang="zh-TW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朋友來辯論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約伯的三個朋友前來安慰並辯論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約伯的三個朋友─提幔人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以利法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、書亞人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比勒達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、拿瑪人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瑣法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─聽說有這一切的災禍臨到他身上，各人就從本處約會同來，為他悲傷，安慰他。他們遠遠地舉目觀看，認不出他來，就放聲大哭。各人撕裂外袍，把塵土向天揚起來，落在自己的頭上。他們就同他七天七夜坐在地上，一個人也不向他說句話，因為他極其痛苦。 （伯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2:11-13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應該感恩卻也煩惱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th (4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1" y="4221088"/>
            <a:ext cx="3184863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朋友來辯論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約伯的三個朋友前來安慰並辯論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）約伯的受苦是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自己犯罪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的結果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你們是編造謊言的，都是無用的醫生。（伯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13:4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的罪孽指教你的口；你選用詭詐人的舌頭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。你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自己的口定你有罪，並非是我；你自己的嘴見證你的不是。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15:5-6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 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朋友來辯論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約伯的三個朋友前來安慰並辯論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(2)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約伯的受苦是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兒女犯了見不得人的勾當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dirty="0" smtClean="0"/>
              <a:t>   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神豈能偏離公平？全能者豈能偏離公義？或者你的兒女得罪了他；他使他們受報應。（伯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8:3-4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  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下載 (2).jp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4005064"/>
            <a:ext cx="4176464" cy="2280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朋友來辯論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約伯的三個朋友前來安慰並辯論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(3)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神絕對不會錯怪約伯，約伯一定是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自以為義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導致被神管教責打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於是這三個人，因約伯自以為義就不再回答他。那時有布西人蘭族巴拉迦的兒子以利戶向約伯發怒；因約伯自以為義，不以　神為義。（伯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32:1-2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  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dirty="0" smtClean="0"/>
              <a:t>    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經歷神恩典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）環境不順利，天上的神依舊掌權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我知道我的救贖主活著，末了必站立在地上。我這皮肉滅絕之後，我必在肉體之外得見神。我自己要見他，親眼要看他，並不像外人。我的心腸在我裡面消滅了！</a:t>
            </a:r>
            <a:r>
              <a:rPr lang="zh-TW" altLang="en-US" dirty="0" smtClean="0"/>
              <a:t> 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19:25-27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約伯始終相信神 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dirty="0" smtClean="0"/>
              <a:t>    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th (5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1" y="4221088"/>
            <a:ext cx="3442625" cy="19442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經歷神恩典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）面對妻子的批判，卻沒有報復與責罰，仍然保守關係及合一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他的妻子對他說：「你仍然持守你的純正嗎？你棄掉神，死了吧！」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約伯卻對她說：「你說話像愚頑的婦一樣。噯！難道我們從神手裡得福，不也受禍嗎？」在這一切的事上約伯並不以口犯罪。（伯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2:9-10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dirty="0" smtClean="0"/>
              <a:t>    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th (8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4581128"/>
            <a:ext cx="3171825" cy="1781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經歷神恩典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）信仰並不是都是你好我好，一切平安的表象，而是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苦難時的幫助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遇到苦難是人生的一個過程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我將這些事告訴你們，是要叫你們在我裡面有平安。在世上，你們有苦難；但你們可以放心，我已經勝了世界。（約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16:33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  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>
              <a:buNone/>
            </a:pPr>
            <a:r>
              <a:rPr lang="zh-TW" altLang="en-US" sz="2800" dirty="0" smtClean="0"/>
              <a:t>    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經歷神恩典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374385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）約伯最後終於得勝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約伯回答耶和華說：我知道，你萬事都能做；你的旨意不能攔阻。誰用無知的言語使你的旨意隱藏呢？我所說的是我不明白的；這些事太奇妙，是我不知道的。求你聽我，我要說話；我問你，求你指示我。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我從前風聞有你，現在親眼看見你。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因此我厭惡自己（或譯：我的言語），在塵土和爐灰中懊悔。 （伯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42:1-6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約伯為他的朋友祈禱。耶和華就使約伯從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苦境轉回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，並且耶和華賜給他的比他從前所有的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加倍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 （伯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42:10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374385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）好人也會遇到壞事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基督徒也有可能遇上不如意的壞事，這並不是上帝要處罰我們，也不意味上帝離開我們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神未曾應許天色常藍，花香常漫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神卻曾應許生活有力，行路有光亮，作工得息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神未曾應許天色常藍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268760"/>
            <a:ext cx="8229600" cy="4885979"/>
          </a:xfrm>
        </p:spPr>
        <p:txBody>
          <a:bodyPr/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神未曾應許天色常藍，人生的路途花香常漫；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神未曾應許常晴無雨，常樂無痛苦，常安無虞。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神卻曾應許生活有力，行路有光亮，作工得息，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試煉得恩助，危難有賴，無限的體諒，不死的愛。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神未曾應許我們不遇苦難和試探，懊惱憂慮；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神未曾應許我們不負許多的重擔，許多事務。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神卻曾應許生活有力，行路有光亮，作工得息，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試煉得恩助，危難有賴，無限的體諒，不死的愛。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神未曾應許前途盡是平坦的大路，任意馳驅；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沒有深水渠汪洋一片，沒有大山阻高薄雲天。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神卻曾應許生活有力，行路有光亮，作工得息，</a:t>
            </a:r>
            <a:br>
              <a:rPr lang="zh-TW" altLang="en-US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試煉得恩助，危難有賴，無限的體諒，不死的愛。</a:t>
            </a:r>
          </a:p>
          <a:p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標題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8683625" cy="993775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zh-TW" altLang="en-US" sz="5400" smtClean="0">
                <a:solidFill>
                  <a:srgbClr val="FF0000"/>
                </a:solidFill>
                <a:effectLst/>
                <a:latin typeface="標楷體" pitchFamily="65" charset="-120"/>
                <a:ea typeface="標楷體" pitchFamily="65" charset="-120"/>
              </a:rPr>
              <a:t>經文</a:t>
            </a:r>
          </a:p>
        </p:txBody>
      </p:sp>
      <p:sp>
        <p:nvSpPr>
          <p:cNvPr id="9219" name="內容版面配置區 2"/>
          <p:cNvSpPr>
            <a:spLocks noGrp="1"/>
          </p:cNvSpPr>
          <p:nvPr>
            <p:ph idx="1"/>
          </p:nvPr>
        </p:nvSpPr>
        <p:spPr>
          <a:xfrm>
            <a:off x="285720" y="1285860"/>
            <a:ext cx="8643998" cy="5040312"/>
          </a:xfrm>
        </p:spPr>
        <p:txBody>
          <a:bodyPr>
            <a:noAutofit/>
          </a:bodyPr>
          <a:lstStyle/>
          <a:p>
            <a:r>
              <a:rPr lang="en-US" altLang="zh-TW" sz="2400" b="1" dirty="0" smtClean="0"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 烏斯地有一個人名叫約伯；那人完全正直，敬畏　神，遠離惡事。 </a:t>
            </a:r>
            <a:r>
              <a:rPr lang="en-US" altLang="zh-TW" sz="2400" b="1" i="1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 他生了七個兒子，三個女兒。  </a:t>
            </a:r>
            <a:r>
              <a:rPr lang="en-US" altLang="zh-TW" sz="2400" b="1" i="1" dirty="0" smtClean="0"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 有一天，約伯的兒女正在他們長兄的家裡吃飯喝酒， </a:t>
            </a:r>
            <a:r>
              <a:rPr lang="en-US" altLang="zh-TW" sz="2400" b="1" i="1" dirty="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 不料，有狂風從曠野颳來，擊打房屋的四角，房屋倒塌在少年人身上，他們就都死了；惟有我一人逃脫，來報信給你。」（伯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1:1-2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13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19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約伯回答耶和華說：我知道，你萬事都能做；你的旨意不能攔阻。誰用無知的言語使你的旨意隱藏呢？我所說的是我不明白的；這些事太奇妙，是我不知道的。求你聽我，我要說話；我問你，求你指示我。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我從前風聞有你，現在親眼看見你。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因此我厭惡自己（或譯：我的言語），在塵土和爐灰中懊悔。（伯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42:1-6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sz="20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經歷神恩典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1520" y="1340768"/>
            <a:ext cx="864096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）使我們澄清善行不一定可以贏得平安，或可以帶給我們人生的保障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錯誤的價值觀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我們不能期待以善行來換取幸福美滿的人生，我們生命可以確定的是耶穌永遠與我們同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在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沒有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功德換取救恩的信仰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經歷神恩典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374385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3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）不當的輔導或安慰會帶給人更大的傷痛，例如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（約伯的三個損友）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指責，解釋，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過度屬靈化，都不是好方法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我看你是禱告不夠，你應該禁食禱告的！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別擔心，你們的問題沒有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XXX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問題大，看他可以勝過，你也可以！  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沒關係一切都會過去的，世上沒有好眷念的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安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啦！在上帝都沒有問題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的！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/>
              <a:t> 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經歷神恩典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3528" y="1340768"/>
            <a:ext cx="8374385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（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）苦難不代表犯罪或是落入罪惡之中，神容許基督徒受苦，為要我們得益處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受苦不等於犯罪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2"/>
              </a:rPr>
              <a:t>詩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hlinkClick r:id="rId2"/>
              </a:rPr>
              <a:t>119:71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 我受苦是與我有益，為要使我學習你的律例。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就算在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受苦的過程中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神依舊掌權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，賜給我們夠用的恩典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  <a:hlinkClick r:id="rId3"/>
              </a:rPr>
              <a:t>林後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  <a:hlinkClick r:id="rId3"/>
              </a:rPr>
              <a:t>12:9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 他對我說：「我的恩典夠你用的，因為我的能力是在人的軟弱上顯得完全。」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標題 1"/>
          <p:cNvSpPr>
            <a:spLocks noGrp="1"/>
          </p:cNvSpPr>
          <p:nvPr>
            <p:ph type="title"/>
          </p:nvPr>
        </p:nvSpPr>
        <p:spPr>
          <a:xfrm>
            <a:off x="179388" y="571500"/>
            <a:ext cx="8785225" cy="1143000"/>
          </a:xfrm>
        </p:spPr>
        <p:txBody>
          <a:bodyPr bIns="45720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TW" altLang="en-US" sz="60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大綱</a:t>
            </a:r>
          </a:p>
        </p:txBody>
      </p:sp>
      <p:sp>
        <p:nvSpPr>
          <p:cNvPr id="10243" name="內容版面配置區 2"/>
          <p:cNvSpPr>
            <a:spLocks noGrp="1"/>
          </p:cNvSpPr>
          <p:nvPr>
            <p:ph idx="1"/>
          </p:nvPr>
        </p:nvSpPr>
        <p:spPr>
          <a:xfrm>
            <a:off x="571500" y="1844825"/>
            <a:ext cx="8215313" cy="4321026"/>
          </a:xfrm>
        </p:spPr>
        <p:txBody>
          <a:bodyPr/>
          <a:lstStyle/>
          <a:p>
            <a:pPr algn="ctr" eaLnBrk="1" hangingPunct="1"/>
            <a:r>
              <a:rPr lang="en-US" altLang="zh-TW" sz="60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苦難突來到</a:t>
            </a:r>
            <a:endParaRPr lang="en-US" altLang="zh-TW" sz="6000" dirty="0" smtClean="0"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en-US" altLang="zh-TW" sz="6000" dirty="0" smtClean="0"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朋友來辯論</a:t>
            </a:r>
            <a:endParaRPr lang="en-US" altLang="zh-TW" sz="6000" dirty="0" smtClean="0"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r>
              <a:rPr lang="en-US" altLang="zh-TW" sz="6000" dirty="0" smtClean="0"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6000" dirty="0" smtClean="0">
                <a:latin typeface="標楷體" pitchFamily="65" charset="-120"/>
                <a:ea typeface="標楷體" pitchFamily="65" charset="-120"/>
              </a:rPr>
              <a:t>經歷神恩典</a:t>
            </a:r>
            <a:endParaRPr lang="en-US" altLang="zh-TW" sz="6000" dirty="0" smtClean="0">
              <a:latin typeface="標楷體" pitchFamily="65" charset="-120"/>
              <a:ea typeface="標楷體" pitchFamily="65" charset="-120"/>
            </a:endParaRPr>
          </a:p>
          <a:p>
            <a:pPr algn="ctr" eaLnBrk="1" hangingPunct="1"/>
            <a:endParaRPr lang="en-US" altLang="zh-TW" sz="60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我的靈魂暗夜</a:t>
            </a:r>
            <a:endParaRPr lang="zh-TW" altLang="en-US" sz="4800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「如果有一天，某些東西衝擊了你所信賴的這種親密關係，你覺得上帝似乎離你很遠，靈魂處在深沉的黑夜，怎麼辦？」（寇爾森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Charles Colson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，尼克森總統的國家安全幕僚）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t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83968" y="3807824"/>
            <a:ext cx="1608584" cy="26226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苦難突來到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約伯原本的景況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烏斯地有一個人名叫約伯；那人完全正直，敬畏　神，遠離惡事。他生了七個兒子，三個女兒。他的家產有七千羊，三千駱駝，五百對牛，五百母驢，並有許多僕婢。這人在東方人中就為至大。（伯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1:1-3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400" dirty="0" smtClean="0"/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是個義人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兒女成群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家境富裕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th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11960" y="3789039"/>
            <a:ext cx="3816424" cy="213719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苦難突來到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約伯的家庭是個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標準的基督徒家庭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兒女敬畏上帝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筵宴的日子過了，約伯打發人去叫他們自潔。他清早起來，按著他們眾人的數目獻燔祭；因為他說：「</a:t>
            </a:r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恐怕我兒子犯了罪，心中棄掉神。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」約伯常常這樣行。（伯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1:5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images (2).jpe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59832" y="4653136"/>
            <a:ext cx="2847975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苦難突來到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許多人因他口中的言語得幫助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你素來教導許多的人，又堅固軟弱的手。你的言語曾扶助那將要跌倒的人；你又使軟弱的膝穩固。（伯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4:3-4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他濟弱扶貧伸張公義得到鄰里的稱讚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因我拯救哀求的困苦人和無人幫助的孤兒。將要滅亡的為我祝福；我也使寡婦心中歡樂</a:t>
            </a:r>
            <a:r>
              <a:rPr lang="zh-TW" altLang="en-US" sz="2800" dirty="0" smtClean="0"/>
              <a:t> 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。我以公義為衣服，以公平為外袍和冠冕。 （伯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29:12-14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）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苦難突來到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一夕之間所有都失去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有一天，約伯的兒女正在他們長兄的家裡吃飯喝酒，有報信的來見約伯，說：「牛正耕地，驢在旁邊吃草， 示巴人忽然闖來，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把牲畜擄去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，並用刀殺了僕人；惟有我一人逃脫，來報信給你。」「迦勒底人分作三隊忽然闖來，把駱駝擄去，並用刀殺了僕人；惟有我一人逃脫，來報信給你。」不料，有狂風從曠野颳來，擊打房屋的四角，房屋倒塌在少年人身上，</a:t>
            </a:r>
            <a:r>
              <a:rPr lang="zh-TW" altLang="en-US" sz="24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他們就都死了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；惟有我一人逃脫，來報信給你。」 （伯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1:13-19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） 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4800" dirty="0" smtClean="0"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800" dirty="0" smtClean="0">
                <a:latin typeface="標楷體" pitchFamily="65" charset="-120"/>
                <a:ea typeface="標楷體" pitchFamily="65" charset="-120"/>
              </a:rPr>
              <a:t>苦難突來到</a:t>
            </a:r>
            <a:endParaRPr lang="en-US" altLang="zh-TW" sz="4800" dirty="0" smtClean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340768"/>
            <a:ext cx="8229600" cy="5040559"/>
          </a:xfrm>
        </p:spPr>
        <p:txBody>
          <a:bodyPr/>
          <a:lstStyle/>
          <a:p>
            <a:r>
              <a:rPr lang="zh-TW" altLang="en-US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約伯面對苦難的態度令人讚嘆</a:t>
            </a:r>
            <a:endParaRPr lang="en-US" altLang="zh-TW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約伯便起來，撕裂外袍，剃了頭，伏在地上下拜， 說：「我赤身出於母胎，也必赤身歸回；賞賜的是耶和華，收取的也是耶和華。耶和華的名是應當稱頌的。」在這一切的事上約伯並不犯罪，也不以神為愚妄（或譯：也不妄評神）。 （伯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>1:20-22</a:t>
            </a:r>
            <a:r>
              <a:rPr lang="zh-TW" altLang="en-US" sz="2800" dirty="0" smtClean="0">
                <a:latin typeface="標楷體" pitchFamily="65" charset="-120"/>
                <a:ea typeface="標楷體" pitchFamily="65" charset="-120"/>
              </a:rPr>
              <a:t>）  </a:t>
            </a:r>
            <a:endParaRPr lang="en-US" altLang="zh-TW" sz="2800" dirty="0" smtClean="0">
              <a:latin typeface="標楷體" pitchFamily="65" charset="-120"/>
              <a:ea typeface="標楷體" pitchFamily="65" charset="-120"/>
            </a:endParaRPr>
          </a:p>
        </p:txBody>
      </p:sp>
      <p:pic>
        <p:nvPicPr>
          <p:cNvPr id="4" name="圖片 3" descr="th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221087"/>
            <a:ext cx="3456384" cy="25541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蜻蜓設計簡報範本">
  <a:themeElements>
    <a:clrScheme name="K12_16 14">
      <a:dk1>
        <a:srgbClr val="000000"/>
      </a:dk1>
      <a:lt1>
        <a:srgbClr val="FFFFFF"/>
      </a:lt1>
      <a:dk2>
        <a:srgbClr val="3333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12_16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K12_1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6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6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6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6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6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6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6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6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6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6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6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12_16 13">
        <a:dk1>
          <a:srgbClr val="000000"/>
        </a:dk1>
        <a:lt1>
          <a:srgbClr val="FFFFFF"/>
        </a:lt1>
        <a:dk2>
          <a:srgbClr val="FF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12_16 14">
        <a:dk1>
          <a:srgbClr val="000000"/>
        </a:dk1>
        <a:lt1>
          <a:srgbClr val="FFFFFF"/>
        </a:lt1>
        <a:dk2>
          <a:srgbClr val="3333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蜻蜓設計簡報範本</Template>
  <TotalTime>6527</TotalTime>
  <Words>1307</Words>
  <Application>Microsoft Office PowerPoint</Application>
  <PresentationFormat>如螢幕大小 (4:3)</PresentationFormat>
  <Paragraphs>99</Paragraphs>
  <Slides>22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22</vt:i4>
      </vt:variant>
    </vt:vector>
  </HeadingPairs>
  <TitlesOfParts>
    <vt:vector size="23" baseType="lpstr">
      <vt:lpstr>蜻蜓設計簡報範本</vt:lpstr>
      <vt:lpstr>當好人遇到壞事- 約伯的這一家</vt:lpstr>
      <vt:lpstr>經文</vt:lpstr>
      <vt:lpstr>大綱</vt:lpstr>
      <vt:lpstr>我的靈魂暗夜</vt:lpstr>
      <vt:lpstr>1.苦難突來到</vt:lpstr>
      <vt:lpstr>1.苦難突來到</vt:lpstr>
      <vt:lpstr>1.苦難突來到</vt:lpstr>
      <vt:lpstr>1.苦難突來到</vt:lpstr>
      <vt:lpstr>1.苦難突來到</vt:lpstr>
      <vt:lpstr>2.朋友來辯論</vt:lpstr>
      <vt:lpstr>2.朋友來辯論</vt:lpstr>
      <vt:lpstr>2.朋友來辯論</vt:lpstr>
      <vt:lpstr>2.朋友來辯論</vt:lpstr>
      <vt:lpstr>3.經歷神恩典</vt:lpstr>
      <vt:lpstr>3.經歷神恩典</vt:lpstr>
      <vt:lpstr>3.經歷神恩典</vt:lpstr>
      <vt:lpstr>3.經歷神恩典</vt:lpstr>
      <vt:lpstr>結論</vt:lpstr>
      <vt:lpstr>神未曾應許天色常藍</vt:lpstr>
      <vt:lpstr>3.經歷神恩典</vt:lpstr>
      <vt:lpstr>3.經歷神恩典</vt:lpstr>
      <vt:lpstr>3.經歷神恩典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建立一個愛的大家庭</dc:title>
  <dc:creator>Daniel</dc:creator>
  <cp:lastModifiedBy>dsbc</cp:lastModifiedBy>
  <cp:revision>397</cp:revision>
  <dcterms:created xsi:type="dcterms:W3CDTF">2016-12-13T03:26:12Z</dcterms:created>
  <dcterms:modified xsi:type="dcterms:W3CDTF">2017-08-04T07:39:28Z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TC011271011028</vt:lpwstr>
  </property>
</Properties>
</file>