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380288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64" autoAdjust="0"/>
    <p:restoredTop sz="96709" autoAdjust="0"/>
  </p:normalViewPr>
  <p:slideViewPr>
    <p:cSldViewPr>
      <p:cViewPr>
        <p:scale>
          <a:sx n="100" d="100"/>
          <a:sy n="100" d="100"/>
        </p:scale>
        <p:origin x="-858" y="174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19DDE5E9-2A6C-47A2-9495-26C2C5C7A9CC}" type="datetimeFigureOut">
              <a:rPr lang="zh-TW" altLang="en-US"/>
              <a:pPr>
                <a:defRPr/>
              </a:pPr>
              <a:t>2018/1/3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87438" y="685800"/>
            <a:ext cx="4683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80CCA3A3-7C54-4765-B9A8-03A422B5D2F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05044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1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F54902-D9D7-421D-B7C9-C6A1BB5D36F4}" type="slidenum">
              <a:rPr lang="zh-TW" altLang="en-US" smtClean="0"/>
              <a:pPr/>
              <a:t>1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xmlns="" val="3480327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6148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F923E2-B29A-4AFD-A696-6C3833DE0E02}" type="slidenum">
              <a:rPr lang="zh-TW" altLang="en-US" sz="1200"/>
              <a:pPr algn="r"/>
              <a:t>2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xmlns="" val="634705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1D7A6-3CA4-490A-9EBA-3B6A36A92C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BB196-8A6E-43AA-BD57-D32A425285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49602-5E36-4C24-9A06-553AFBBDBB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EAE1E-3698-4EF7-93CF-68DE7D7C3B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3E5E4-E069-48CC-B414-DEDF354C4E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8A989-716C-42C1-8B4D-2FF2868BC2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8F7B9-AF74-4BA6-956C-9DB28DB168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A62C-7E3D-4001-865C-500BF2EA1B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C96D9-5A3F-45B6-B94C-8CDFFBD4CE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801AC-3080-4E17-BDD6-43140FAC64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390ED-9125-4C05-A61D-0173EB2553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608BB374-01C8-40DB-8039-D3B1826741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2018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日上午十時                   第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1577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主日崇拜程序◎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以領受真道來敬拜主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為主定今年目標　　　　　　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腓立比書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10-15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紀念耶穌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 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寶貴十架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腓立比書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13-14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 讚美一神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 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以彼此問安來敬拜主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51" name="Text Box 82"/>
          <p:cNvSpPr txBox="1">
            <a:spLocks noChangeArrowheads="1"/>
          </p:cNvSpPr>
          <p:nvPr/>
        </p:nvSpPr>
        <p:spPr bwMode="auto">
          <a:xfrm>
            <a:off x="0" y="117475"/>
            <a:ext cx="50419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Times New Roman" pitchFamily="18" charset="0"/>
                <a:ea typeface="標楷體" pitchFamily="65" charset="-120"/>
              </a:rPr>
              <a:t>東山街浸信會週報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       </a:t>
            </a:r>
            <a:endParaRPr lang="en-US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052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年度目標：愛神的家</a:t>
            </a: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，愛我的家</a:t>
            </a:r>
            <a:endParaRPr lang="en-US" altLang="zh-TW" sz="1600" b="1"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>
              <a:ea typeface="標楷體" pitchFamily="65" charset="-120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5256213" y="1618442"/>
            <a:ext cx="4537075" cy="543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聖工報告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</a:p>
          <a:p>
            <a:pPr marL="177800" indent="-1778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歡迎新朋友，會後有愛宴可以留下來一起用餐。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感謝神賞賜我們新的一年， 願神賜福每位弟兄姊妹在新的一年領受上帝更大恩典，建立與神與人更美好的關係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教會已經製作新的奉獻袋，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以您的出生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月日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為代碼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，請自行確認使用。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本月壽星；陳雪卿、甄春林、李蘇沛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陳木蘭、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李雪貞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趙子威、李珞玟、甄秀蘭、甄頤、吳蓉蓁、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July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、吳佳恩、彭桂蘭、林文玲、童琬婷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代禱事項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  <a:endParaRPr lang="zh-TW" altLang="en-US" dirty="0">
              <a:latin typeface="Times New Roman" pitchFamily="18" charset="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請為今年教會目標「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愛神的家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，愛我的家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」能強化與神與人美好關係代禱。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請為教會今年度要推動屬靈同伴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的落實實踐禱告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請為今年度仍要開設門徒訓練班，有更多弟兄姊妹願意接受裝備成為門徒代禱。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請為黃成業牧師淋巴癌繼續要進行化療能有美好果效代禱，為陳張秀茶姊妹的癌症治療代禱，甄樹春弟兄的頸椎受傷身體能完全復原代禱，以及氣候變化年長者身體健康代禱。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請為宜薇研究所考試，培恩、珞懿參加大學學測，紹芸參加高中會考代禱。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54" name="Text Box 537"/>
          <p:cNvSpPr txBox="1">
            <a:spLocks noChangeArrowheads="1"/>
          </p:cNvSpPr>
          <p:nvPr/>
        </p:nvSpPr>
        <p:spPr bwMode="auto">
          <a:xfrm>
            <a:off x="5256213" y="377825"/>
            <a:ext cx="4608512" cy="117795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lIns="99767" tIns="49883" rIns="99767" bIns="49883">
            <a:spAutoFit/>
          </a:bodyPr>
          <a:lstStyle/>
          <a:p>
            <a:pPr algn="ctr"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＊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本週金句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＊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 eaLnBrk="0" hangingPunct="0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弟兄們，我不是以為自己已經得著了；我只有一件事，就是忘記背後，努力面前的，向著標竿直跑，要得神在基督耶穌裡從上面召我來得的獎賞。（腓立比書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13-14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2060" name="Rectangle 15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2061" name="Rectangle 16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2062" name="矩形 14"/>
          <p:cNvSpPr>
            <a:spLocks noChangeArrowheads="1"/>
          </p:cNvSpPr>
          <p:nvPr/>
        </p:nvSpPr>
        <p:spPr bwMode="auto">
          <a:xfrm>
            <a:off x="182563" y="617538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>
              <a:tabLst>
                <a:tab pos="0" algn="l"/>
              </a:tabLst>
            </a:pP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3075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ea typeface="標楷體" pitchFamily="65" charset="-120"/>
            </a:endParaRPr>
          </a:p>
        </p:txBody>
      </p:sp>
      <p:sp>
        <p:nvSpPr>
          <p:cNvPr id="3076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3077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spcBef>
                <a:spcPct val="50000"/>
              </a:spcBef>
            </a:pPr>
            <a:endParaRPr lang="zh-TW" altLang="en-US">
              <a:ea typeface="標楷體" pitchFamily="65" charset="-120"/>
            </a:endParaRPr>
          </a:p>
        </p:txBody>
      </p:sp>
      <p:sp>
        <p:nvSpPr>
          <p:cNvPr id="3078" name="Rectangle 8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3079" name="Rectangle 89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3080" name="Rectangle 190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3081" name="Rectangle 206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3082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3083" name="矩形 15"/>
          <p:cNvSpPr>
            <a:spLocks noChangeArrowheads="1"/>
          </p:cNvSpPr>
          <p:nvPr/>
        </p:nvSpPr>
        <p:spPr bwMode="auto">
          <a:xfrm>
            <a:off x="5111750" y="331788"/>
            <a:ext cx="48244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 sz="16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84" name="矩形 15"/>
          <p:cNvSpPr>
            <a:spLocks noChangeArrowheads="1"/>
          </p:cNvSpPr>
          <p:nvPr/>
        </p:nvSpPr>
        <p:spPr bwMode="auto">
          <a:xfrm>
            <a:off x="6335713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>
                <a:ea typeface="標楷體" pitchFamily="65" charset="-120"/>
              </a:rPr>
              <a:t>東山街浸信會聚會時間表</a:t>
            </a:r>
            <a:endParaRPr lang="en-US" altLang="zh-TW" sz="1600" b="1">
              <a:ea typeface="標楷體" pitchFamily="65" charset="-120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31800" y="306388"/>
          <a:ext cx="4392614" cy="4285544"/>
        </p:xfrm>
        <a:graphic>
          <a:graphicData uri="http://schemas.openxmlformats.org/drawingml/2006/table">
            <a:tbl>
              <a:tblPr/>
              <a:tblGrid>
                <a:gridCol w="792111"/>
                <a:gridCol w="673129"/>
                <a:gridCol w="714442"/>
                <a:gridCol w="268660"/>
                <a:gridCol w="551219"/>
                <a:gridCol w="696526"/>
                <a:gridCol w="696527"/>
              </a:tblGrid>
              <a:tr h="2246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事 奉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本週</a:t>
                      </a: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下週</a:t>
                      </a: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事 奉</a:t>
                      </a:r>
                      <a:endParaRPr lang="zh-TW" sz="1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本週</a:t>
                      </a: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下週</a:t>
                      </a: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證 道</a:t>
                      </a:r>
                      <a:endParaRPr lang="zh-TW" sz="1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楊良楚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7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楊良楚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放 影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9" marR="64139" marT="9566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李銘捷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李珞玟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司 會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李漢堯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9" marR="64139" marT="956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林春宏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9" marR="64139" marT="9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聖餐服事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9" marR="64139" marT="9566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劉昂軒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0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邱福齡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9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司 琴</a:t>
                      </a:r>
                      <a:endParaRPr lang="zh-TW" sz="1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李珞玟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7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林君曼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聖餐製作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9" marR="64139" marT="9566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呂秀琼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招 待</a:t>
                      </a:r>
                      <a:endParaRPr lang="zh-TW" sz="1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標楷體" pitchFamily="65" charset="-120"/>
                          <a:ea typeface="標楷體" pitchFamily="65" charset="-120"/>
                        </a:rPr>
                        <a:t>張江藜</a:t>
                      </a:r>
                      <a:endParaRPr lang="zh-TW" altLang="en-US" sz="12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標楷體" pitchFamily="65" charset="-120"/>
                          <a:ea typeface="標楷體" pitchFamily="65" charset="-120"/>
                        </a:rPr>
                        <a:t>邱弘吉</a:t>
                      </a:r>
                      <a:endParaRPr lang="zh-TW" altLang="en-US" sz="12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愛宴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清洗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9" marR="64139" marT="9566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</a:rPr>
                        <a:t>銘捷</a:t>
                      </a:r>
                      <a:endParaRPr lang="en-US" altLang="zh-TW" sz="1200" kern="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</a:rPr>
                        <a:t>珞玟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9" marR="64139" marT="956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</a:rPr>
                        <a:t>春宏</a:t>
                      </a:r>
                      <a:endParaRPr lang="en-US" altLang="zh-TW" sz="1200" kern="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</a:rPr>
                        <a:t>楷恩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9" marR="64139" marT="9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標楷體" pitchFamily="65" charset="-120"/>
                          <a:ea typeface="標楷體" pitchFamily="65" charset="-120"/>
                        </a:rPr>
                        <a:t>楊莉萍</a:t>
                      </a:r>
                      <a:endParaRPr lang="zh-TW" altLang="en-US" sz="12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標楷體" pitchFamily="65" charset="-120"/>
                          <a:ea typeface="標楷體" pitchFamily="65" charset="-120"/>
                        </a:rPr>
                        <a:t>陳于崚</a:t>
                      </a:r>
                      <a:endParaRPr lang="zh-TW" altLang="en-US" sz="12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6319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10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點奉獻</a:t>
                      </a:r>
                      <a:endParaRPr lang="zh-TW" sz="1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林春宏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林春宏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兒主</a:t>
                      </a: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 </a:t>
                      </a:r>
                    </a:p>
                  </a:txBody>
                  <a:tcPr marL="64139" marR="64139" marT="9566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仁愛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9" marR="64139" marT="956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41" marR="64141" marT="956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9" marR="64139" marT="95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8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吳仁明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吳仁明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喜樂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9" marR="64139" marT="956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66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上週奉獻</a:t>
                      </a:r>
                      <a:r>
                        <a:rPr 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/</a:t>
                      </a:r>
                      <a:r>
                        <a:rPr 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元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主日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奉獻</a:t>
                      </a:r>
                      <a:endParaRPr lang="zh-TW" sz="1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記名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奉獻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兒童</a:t>
                      </a:r>
                      <a:endParaRPr lang="en-US" altLang="zh-TW" sz="1200" kern="100" smtClean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主日學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指定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代</a:t>
                      </a:r>
                      <a:r>
                        <a:rPr 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轉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alt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22,860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6,310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3,300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250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13,000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泰勞</a:t>
                      </a:r>
                      <a:endParaRPr lang="en-US" altLang="zh-TW" sz="1200" kern="100" dirty="0" smtClean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上週主日出席</a:t>
                      </a:r>
                      <a:r>
                        <a:rPr lang="en-US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/</a:t>
                      </a: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人</a:t>
                      </a: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成人</a:t>
                      </a: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青少年</a:t>
                      </a: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兒童</a:t>
                      </a:r>
                      <a:endParaRPr lang="en-US" altLang="zh-TW" sz="1200" kern="100" dirty="0" smtClean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主日學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2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5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標楷體" pitchFamily="65" charset="-120"/>
                          <a:ea typeface="標楷體" pitchFamily="65" charset="-120"/>
                        </a:rPr>
                        <a:t>47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標楷體" pitchFamily="65" charset="-120"/>
                          <a:ea typeface="標楷體" pitchFamily="65" charset="-120"/>
                        </a:rPr>
                        <a:t>29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7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7" marR="64137" marT="9565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sz="12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2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82" name="文字方塊 19"/>
          <p:cNvSpPr txBox="1">
            <a:spLocks noChangeArrowheads="1"/>
          </p:cNvSpPr>
          <p:nvPr/>
        </p:nvSpPr>
        <p:spPr bwMode="auto">
          <a:xfrm>
            <a:off x="396875" y="4698256"/>
            <a:ext cx="442753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牧師心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感謝神賜我們新的一年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讓我們為過去而感恩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將今天交在主的手中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不在為明天而憂慮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為主活在當下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勇敢積極的過每一天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183" name="矩形 17"/>
          <p:cNvSpPr>
            <a:spLocks noChangeArrowheads="1"/>
          </p:cNvSpPr>
          <p:nvPr/>
        </p:nvSpPr>
        <p:spPr bwMode="auto">
          <a:xfrm>
            <a:off x="5111750" y="403225"/>
            <a:ext cx="46085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84" name="Rectangle 16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3185" name="Rectangle 165"/>
          <p:cNvSpPr>
            <a:spLocks noChangeArrowheads="1"/>
          </p:cNvSpPr>
          <p:nvPr/>
        </p:nvSpPr>
        <p:spPr bwMode="auto">
          <a:xfrm>
            <a:off x="144463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3186" name="矩形 19"/>
          <p:cNvSpPr>
            <a:spLocks noChangeArrowheads="1"/>
          </p:cNvSpPr>
          <p:nvPr/>
        </p:nvSpPr>
        <p:spPr bwMode="auto">
          <a:xfrm>
            <a:off x="5256213" y="377825"/>
            <a:ext cx="45370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r>
              <a:rPr lang="en-US" altLang="zh-TW" b="1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3187" name="矩形 19"/>
          <p:cNvSpPr>
            <a:spLocks noChangeArrowheads="1"/>
          </p:cNvSpPr>
          <p:nvPr/>
        </p:nvSpPr>
        <p:spPr bwMode="auto">
          <a:xfrm>
            <a:off x="5184775" y="306388"/>
            <a:ext cx="45354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為主定今年目標　　　　　　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腓立比書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10-15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　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545138" y="3617913"/>
          <a:ext cx="4000500" cy="3456387"/>
        </p:xfrm>
        <a:graphic>
          <a:graphicData uri="http://schemas.openxmlformats.org/drawingml/2006/table">
            <a:tbl>
              <a:tblPr/>
              <a:tblGrid>
                <a:gridCol w="1470025"/>
                <a:gridCol w="551333"/>
                <a:gridCol w="1979142"/>
              </a:tblGrid>
              <a:tr h="403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三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門徒訓練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初階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門徒訓練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進階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提摩太團契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中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</a:t>
                      </a:r>
                      <a:r>
                        <a:rPr kumimoji="0" 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13:00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47675</TotalTime>
  <Words>678</Words>
  <Application>Microsoft Office PowerPoint</Application>
  <PresentationFormat>自訂</PresentationFormat>
  <Paragraphs>161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dsbc</cp:lastModifiedBy>
  <cp:revision>4747</cp:revision>
  <dcterms:created xsi:type="dcterms:W3CDTF">2008-12-22T07:28:02Z</dcterms:created>
  <dcterms:modified xsi:type="dcterms:W3CDTF">2018-01-03T03:19:42Z</dcterms:modified>
</cp:coreProperties>
</file>