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328" autoAdjust="0"/>
  </p:normalViewPr>
  <p:slideViewPr>
    <p:cSldViewPr>
      <p:cViewPr>
        <p:scale>
          <a:sx n="100" d="100"/>
          <a:sy n="100" d="100"/>
        </p:scale>
        <p:origin x="-858" y="1446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5C04B49-6714-4B5A-954F-CD5C2C2A8A3F}" type="datetimeFigureOut">
              <a:rPr lang="zh-TW" altLang="en-US"/>
              <a:pPr>
                <a:defRPr/>
              </a:pPr>
              <a:t>2021/2/17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1218CA1-39A3-474E-9AED-480C5D8AF0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96713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8FA4821-0A91-4E03-BBB8-93D4BB38CDAC}" type="datetimeFigureOut">
              <a:rPr lang="zh-TW" altLang="en-US"/>
              <a:pPr>
                <a:defRPr/>
              </a:pPr>
              <a:t>2021/2/17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87438" y="685800"/>
            <a:ext cx="468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91DA6CE8-3448-4B02-808D-DF08369BBCF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05542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002777-917C-43FD-AF49-A095BE2A96F5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50AE00-E1B9-4A6D-9468-FB9DEC719419}" type="slidenum">
              <a:rPr lang="zh-TW" altLang="en-US" sz="1200"/>
              <a:pPr algn="r"/>
              <a:t>2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6BBB0-2FD4-434A-B8DA-9A990102F3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74BCE-64E8-4F04-A4B6-58B8EF0ABD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5707-7161-4CA0-A2F8-3B6565EDA6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CB9CD-552A-447B-B76A-414019BC69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E109-345A-4958-9BED-169C9CEEB2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F3A89-DCAC-4EF5-9EA0-DED7E9DDAE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E6BF-600C-4833-8851-22C62390D5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22DBD-5B7B-4B11-9A8F-FC768E12DE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45376-019C-4931-A8F6-DB0F0321A0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84FB-1691-4B42-AEC9-F896B5BC89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48E90-4A08-4C8B-BDE2-460FC6F7FC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016D80DC-E897-4D95-A60A-F0419A6BEE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1715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願讚美充滿、除祢以外、榮耀神羔羊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Times New Roman" pitchFamily="18" charset="0"/>
                <a:ea typeface="標楷體" pitchFamily="65" charset="-120"/>
              </a:rPr>
              <a:t>李鴻志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牧師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拉開使徒行傳的序幕</a:t>
            </a: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使徒行傳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1-11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使徒行傳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除祢以外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以彼此問安來敬拜主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760"/>
            <a:ext cx="5041900" cy="45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 dirty="0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5" y="1241872"/>
            <a:ext cx="4572033" cy="590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歡迎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新朋友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，會後有愛宴可以留下來一起用餐。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感謝五年讀完一遍聖經的作者李鴻志牧師的證道分享，求神賜福李牧師的事奉與家庭。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教會訂於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4/11(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週日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舉行今年度浸禮，凡有意信靠耶穌接受浸禮成為基督徒者，請向楊牧師報名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求神保守台灣能在新冠肺炎疫情時期，保守醫護人員的健康平安，降低社區感染的可能性，台灣的政治經濟能持續穩定平安禱告。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請為今年度教會目標「認真讀聖經，依靠主聖靈」禱告，使弟兄姊妹願意認真靈修，並且五年讀完一遍聖經，每天都依靠聖靈引導來代禱。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請為教會支持的夏義正牧師及泰勞事工禱告，求神賜福所有同工都健康平安，各項經費都充足代禱。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）為在家休養者禱告：甄大哥，朱秀琴姊妹。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）為考生禱告：翰如參加國中會考禱告。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）為年長者身體健康禱告。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algn="ctr" defTabSz="998538"/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＊本週金句＊</a:t>
            </a:r>
            <a:endParaRPr lang="en-US" altLang="zh-TW" b="1" i="1" dirty="0">
              <a:latin typeface="標楷體" pitchFamily="65" charset="-120"/>
              <a:ea typeface="標楷體" pitchFamily="65" charset="-120"/>
            </a:endParaRPr>
          </a:p>
          <a:p>
            <a:pPr defTabSz="998538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他們聚集的時候，問耶穌說：「主啊，你復興以色列國就在這時候嗎？」（使徒行傳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776" y="665808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8640"/>
            <a:ext cx="25209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ea typeface="標楷體" pitchFamily="65" charset="-120"/>
              </a:rPr>
              <a:t>東山街浸信會聚會時間表</a:t>
            </a:r>
            <a:endParaRPr lang="en-US" altLang="zh-TW" sz="1600" b="1" dirty="0">
              <a:ea typeface="標楷體" pitchFamily="65" charset="-120"/>
            </a:endParaRPr>
          </a:p>
        </p:txBody>
      </p:sp>
      <p:sp>
        <p:nvSpPr>
          <p:cNvPr id="17511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512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513" name="Rectangle 16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514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515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8013" y="3690143"/>
          <a:ext cx="4000500" cy="3286147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8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554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555" name="文字方塊 19"/>
          <p:cNvSpPr txBox="1">
            <a:spLocks noChangeArrowheads="1"/>
          </p:cNvSpPr>
          <p:nvPr/>
        </p:nvSpPr>
        <p:spPr bwMode="auto">
          <a:xfrm>
            <a:off x="575816" y="4122192"/>
            <a:ext cx="439248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耶穌的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門徒在經歷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老師的釘死及復活後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他們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聚集禱告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聖靈大大充滿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澆灌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使他們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成為福音的戰士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勇敢的傳福音作見證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上帝也大大賜福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教會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增長人心改變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是聖靈</a:t>
            </a:r>
            <a:r>
              <a:rPr kumimoji="0" lang="zh-TW" altLang="en-US" sz="1800" b="1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極大的工作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56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557" name="矩形 22"/>
          <p:cNvSpPr>
            <a:spLocks noChangeArrowheads="1"/>
          </p:cNvSpPr>
          <p:nvPr/>
        </p:nvSpPr>
        <p:spPr bwMode="auto">
          <a:xfrm>
            <a:off x="5616376" y="521791"/>
            <a:ext cx="396101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7824" y="281237"/>
          <a:ext cx="4320480" cy="3777164"/>
        </p:xfrm>
        <a:graphic>
          <a:graphicData uri="http://schemas.openxmlformats.org/drawingml/2006/table">
            <a:tbl>
              <a:tblPr/>
              <a:tblGrid>
                <a:gridCol w="7673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9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57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806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806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9549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事 奉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本週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下週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事 奉</a:t>
                      </a:r>
                      <a:r>
                        <a:rPr lang="zh-TW" sz="1200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本週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下週</a:t>
                      </a:r>
                      <a:endParaRPr lang="zh-TW" sz="1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60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證 道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李鴻志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白明德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放 影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楊崇楯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李漢堯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8747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司 會</a:t>
                      </a:r>
                      <a:r>
                        <a:rPr lang="zh-TW" sz="1200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6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趙子威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ts val="16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邱乙洋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聖餐服事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87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643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司 琴</a:t>
                      </a:r>
                      <a:r>
                        <a:rPr lang="zh-TW" sz="1200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劉容慈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談得聖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聖餐製作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60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74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招 待</a:t>
                      </a:r>
                      <a:r>
                        <a:rPr lang="zh-TW" sz="1200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向可華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7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李蘇沛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愛宴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lnSpc>
                          <a:spcPts val="174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負責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ts val="17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鳳蘭</a:t>
                      </a: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Wendy</a:t>
                      </a:r>
                    </a:p>
                    <a:p>
                      <a:pPr marL="0" marR="0" indent="0" algn="ctr" defTabSz="914400" rtl="0" eaLnBrk="1" fontAlgn="base" latinLnBrk="0" hangingPunct="1">
                        <a:lnSpc>
                          <a:spcPts val="17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桂蘭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ts val="17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馬秀琴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93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廖慶珍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張慧雲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9384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點奉獻</a:t>
                      </a:r>
                      <a:r>
                        <a:rPr lang="zh-TW" sz="1200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張慧雲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張慧雲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愛宴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清洗</a:t>
                      </a:r>
                      <a:r>
                        <a:rPr lang="zh-TW" sz="1200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小嫚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慶育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乙洋</a:t>
                      </a:r>
                      <a:endParaRPr lang="en-US" altLang="zh-TW" sz="12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仲偉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64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楊莉萍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楊莉萍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889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上週奉獻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元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主日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奉獻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記名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奉獻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兒童 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主日學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指定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代轉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777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57,470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5,470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52,000</a:t>
                      </a: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889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上週主日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出席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/</a:t>
                      </a: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人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成人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青年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兒童 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solidFill>
                            <a:srgbClr val="000000"/>
                          </a:solidFill>
                          <a:latin typeface="Calibri"/>
                          <a:ea typeface="標楷體"/>
                          <a:cs typeface="Times New Roman"/>
                        </a:rPr>
                        <a:t>主日學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sz="1200" kern="100" dirty="0">
                        <a:latin typeface="Calibri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zh-TW" altLang="zh-TW" sz="1200" kern="100" dirty="0"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4221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Calibri"/>
                          <a:ea typeface="新細明體"/>
                          <a:cs typeface="Times New Roman"/>
                        </a:rPr>
                        <a:t>59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latin typeface="Calibri"/>
                          <a:ea typeface="新細明體"/>
                          <a:cs typeface="Times New Roman"/>
                        </a:rPr>
                        <a:t>43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smtClean="0">
                          <a:latin typeface="Calibri"/>
                          <a:ea typeface="新細明體"/>
                          <a:cs typeface="Times New Roman"/>
                        </a:rPr>
                        <a:t>16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15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TW" sz="1200" kern="100" dirty="0">
                        <a:latin typeface="Calibri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1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4135" marR="6413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397503" y="377776"/>
            <a:ext cx="42862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李鴻志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牧師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拉開使徒行傳的序幕</a:t>
            </a:r>
          </a:p>
          <a:p>
            <a:pPr lvl="0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使徒行傳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1-11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使徒行傳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71460</TotalTime>
  <Words>709</Words>
  <Application>Microsoft Office PowerPoint</Application>
  <PresentationFormat>自訂</PresentationFormat>
  <Paragraphs>164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東山街浸信會</cp:lastModifiedBy>
  <cp:revision>6583</cp:revision>
  <dcterms:created xsi:type="dcterms:W3CDTF">2008-12-22T07:28:02Z</dcterms:created>
  <dcterms:modified xsi:type="dcterms:W3CDTF">2021-02-17T04:19:09Z</dcterms:modified>
</cp:coreProperties>
</file>