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3CC"/>
    <a:srgbClr val="4D4D4D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564" autoAdjust="0"/>
    <p:restoredTop sz="96328" autoAdjust="0"/>
  </p:normalViewPr>
  <p:slideViewPr>
    <p:cSldViewPr>
      <p:cViewPr>
        <p:scale>
          <a:sx n="100" d="100"/>
          <a:sy n="100" d="100"/>
        </p:scale>
        <p:origin x="-858" y="492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2021/4/28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2021/4/28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087438" y="685800"/>
            <a:ext cx="4683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A2FEB45-E2D6-42E7-9DB5-60DAAFE5E82B}" type="slidenum">
              <a:rPr lang="zh-TW" altLang="en-US" sz="1200"/>
              <a:pPr algn="r"/>
              <a:t>2</a:t>
            </a:fld>
            <a:endParaRPr lang="en-US" altLang="zh-TW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2021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1724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主日崇拜程序◎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這裡有榮耀、神就是愛、祢若相信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以領受真道來敬拜主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講題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東山街浸信會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RPG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元年</a:t>
            </a: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馬太福音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18-20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紀念耶穌</a:t>
            </a: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 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寶貴十架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金句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馬太福音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神就是愛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歌頌榮耀來敬拜主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以領受賜福來敬拜主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楊良楚牧師</a:t>
            </a: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以彼此問安來敬拜主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Times New Roman" pitchFamily="18" charset="0"/>
                <a:ea typeface="標楷體" pitchFamily="65" charset="-120"/>
              </a:rPr>
              <a:t>東山街浸信會週報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       </a:t>
            </a:r>
            <a:endParaRPr lang="en-US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年度目標：</a:t>
            </a: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認真讀聖經，依靠主聖靈</a:t>
            </a:r>
            <a:endParaRPr lang="en-US" altLang="zh-TW" sz="1600" b="1"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256213" y="1241871"/>
            <a:ext cx="4572000" cy="597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聖工報告</a:t>
            </a:r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》</a:t>
            </a: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歡迎新朋友，會後有愛宴可以留下來一起用餐。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2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 教會訂於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5/30(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週日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舉行今年度野外崇拜，地點在新豐小叮噹遊樂園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，成人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每人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500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元（包含車資門票午餐等費用），小學階段及以下孩童 每人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200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元， 不足部分由教會經費 支應， 請向朮均容慈報名繳費。</a:t>
            </a:r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3.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下週為教會孝親節，要贈送每位辛苦的爸爸媽媽們一份精美禮物，請大家</a:t>
            </a:r>
            <a:r>
              <a:rPr lang="zh-TW" altLang="en-US" smtClean="0">
                <a:latin typeface="Times New Roman" pitchFamily="18" charset="0"/>
                <a:ea typeface="標楷體" pitchFamily="65" charset="-120"/>
              </a:rPr>
              <a:t>務必</a:t>
            </a:r>
            <a:r>
              <a:rPr lang="zh-TW" altLang="en-US" smtClean="0">
                <a:latin typeface="Times New Roman" pitchFamily="18" charset="0"/>
                <a:ea typeface="標楷體" pitchFamily="65" charset="-120"/>
              </a:rPr>
              <a:t>出席領取。</a:t>
            </a:r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4.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本月壽星：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林春宏、樊玉玲、李珞懿、昝寧、黃繼緯、邱翰如、甄語晴、鄭紫晴。</a:t>
            </a:r>
            <a:endParaRPr lang="en-US" altLang="zh-TW" dirty="0">
              <a:latin typeface="Times New Roman" pitchFamily="18" charset="0"/>
              <a:ea typeface="標楷體" pitchFamily="65" charset="-120"/>
            </a:endParaRPr>
          </a:p>
          <a:p>
            <a:pPr marL="177800" indent="-177800" eaLnBrk="0" hangingPunct="0"/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代禱事項</a:t>
            </a:r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》</a:t>
            </a:r>
            <a:endParaRPr lang="zh-TW" altLang="en-US" dirty="0">
              <a:latin typeface="Times New Roman" pitchFamily="18" charset="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求神保守台灣能在新冠肺炎疫情時期，讓疫苗施打順利，台灣的政治經濟能持續穩定平安禱告。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請為今年教會要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推動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RPG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小組代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禱。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請為教會支持的台灣浸信會聯會禱告，求神賜福所有同工都健康平安，能成為台灣浸信教會的重要連結管道代禱。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）為在家休養者禱告：甄大哥。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）為考生禱告：翰如參加國中會考禱告。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）為年長者身體健康禱告。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5" name="Text Box 537"/>
          <p:cNvSpPr txBox="1">
            <a:spLocks noChangeArrowheads="1"/>
          </p:cNvSpPr>
          <p:nvPr/>
        </p:nvSpPr>
        <p:spPr bwMode="auto">
          <a:xfrm>
            <a:off x="5256213" y="449263"/>
            <a:ext cx="4570412" cy="747071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lIns="99767" tIns="49883" rIns="99767" bIns="49883">
            <a:spAutoFit/>
          </a:bodyPr>
          <a:lstStyle/>
          <a:p>
            <a:pPr defTabSz="998538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我又告訴你們，若是你們中間有兩個人在地上同心合意地求甚麼事，我在天上的父必為他們成全。（馬太福音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節）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ea typeface="標楷體" pitchFamily="65" charset="-120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ea typeface="標楷體" pitchFamily="65" charset="-120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ea typeface="標楷體" pitchFamily="65" charset="-120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8" name="矩形 15"/>
          <p:cNvSpPr>
            <a:spLocks noChangeArrowheads="1"/>
          </p:cNvSpPr>
          <p:nvPr/>
        </p:nvSpPr>
        <p:spPr bwMode="auto">
          <a:xfrm>
            <a:off x="5111750" y="331788"/>
            <a:ext cx="48244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 sz="1600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>
                <a:ea typeface="標楷體" pitchFamily="65" charset="-120"/>
              </a:rPr>
              <a:t>東山街浸信會聚會時間表</a:t>
            </a:r>
            <a:endParaRPr lang="en-US" altLang="zh-TW" sz="1600" b="1">
              <a:ea typeface="標楷體" pitchFamily="65" charset="-120"/>
            </a:endParaRPr>
          </a:p>
        </p:txBody>
      </p:sp>
      <p:sp>
        <p:nvSpPr>
          <p:cNvPr id="17420" name="矩形 17"/>
          <p:cNvSpPr>
            <a:spLocks noChangeArrowheads="1"/>
          </p:cNvSpPr>
          <p:nvPr/>
        </p:nvSpPr>
        <p:spPr bwMode="auto">
          <a:xfrm>
            <a:off x="5111750" y="403225"/>
            <a:ext cx="46085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23" name="矩形 19"/>
          <p:cNvSpPr>
            <a:spLocks noChangeArrowheads="1"/>
          </p:cNvSpPr>
          <p:nvPr/>
        </p:nvSpPr>
        <p:spPr bwMode="auto">
          <a:xfrm>
            <a:off x="5397500" y="331788"/>
            <a:ext cx="45370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r>
              <a:rPr lang="en-US" altLang="zh-TW" b="1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7424" name="矩形 19"/>
          <p:cNvSpPr>
            <a:spLocks noChangeArrowheads="1"/>
          </p:cNvSpPr>
          <p:nvPr/>
        </p:nvSpPr>
        <p:spPr bwMode="auto">
          <a:xfrm>
            <a:off x="5111750" y="331788"/>
            <a:ext cx="45354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8013" y="3689350"/>
          <a:ext cx="4000500" cy="3286147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/>
                  </a:extLst>
                </a:gridCol>
                <a:gridCol w="550863">
                  <a:extLst>
                    <a:ext uri="{9D8B030D-6E8A-4147-A177-3AD203B41FA5}"/>
                  </a:extLst>
                </a:gridCol>
                <a:gridCol w="1979612">
                  <a:extLst>
                    <a:ext uri="{9D8B030D-6E8A-4147-A177-3AD203B41FA5}"/>
                  </a:extLst>
                </a:gridCol>
              </a:tblGrid>
              <a:tr h="438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7459" name="矩形 21"/>
          <p:cNvSpPr>
            <a:spLocks noChangeArrowheads="1"/>
          </p:cNvSpPr>
          <p:nvPr/>
        </p:nvSpPr>
        <p:spPr bwMode="auto">
          <a:xfrm>
            <a:off x="4968875" y="260350"/>
            <a:ext cx="442912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576263" y="4194200"/>
            <a:ext cx="4392612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牧師心</a:t>
            </a:r>
            <a:r>
              <a:rPr kumimoji="0" lang="zh-TW" altLang="en-US" sz="24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語</a:t>
            </a:r>
            <a:endParaRPr kumimoji="0" lang="en-US" altLang="zh-TW" sz="24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en-US" altLang="zh-TW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RPG</a:t>
            </a:r>
          </a:p>
          <a:p>
            <a:pPr algn="ctr" eaLnBrk="0" fontAlgn="ctr" hangingPunct="0"/>
            <a:r>
              <a:rPr kumimoji="0" lang="en-US" altLang="zh-TW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Revival Prayer Group</a:t>
            </a: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復興禱告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小組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是教會要大力推廣的分組禱告團體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期待每週小組能以實體或網路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週聚集禱告一次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讓神在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我們中間藉著禱告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復興我們的靈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命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經歷上帝的大能</a:t>
            </a:r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/>
          </a:p>
        </p:txBody>
      </p:sp>
      <p:sp>
        <p:nvSpPr>
          <p:cNvPr id="17462" name="矩形 22"/>
          <p:cNvSpPr>
            <a:spLocks noChangeArrowheads="1"/>
          </p:cNvSpPr>
          <p:nvPr/>
        </p:nvSpPr>
        <p:spPr bwMode="auto">
          <a:xfrm>
            <a:off x="5616575" y="522288"/>
            <a:ext cx="396081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647700" y="280988"/>
          <a:ext cx="4321175" cy="3852230"/>
        </p:xfrm>
        <a:graphic>
          <a:graphicData uri="http://schemas.openxmlformats.org/drawingml/2006/table">
            <a:tbl>
              <a:tblPr/>
              <a:tblGrid>
                <a:gridCol w="766763"/>
                <a:gridCol w="693737"/>
                <a:gridCol w="693738"/>
                <a:gridCol w="804862"/>
                <a:gridCol w="681038"/>
                <a:gridCol w="681037"/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楊良楚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呂秀琼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李漢堯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甄樹德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趙子威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羅之妍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趙子威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鄭朮均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劉容慈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張慧雲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黃鳳蘭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向可華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馬秀琴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執事會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Wendy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廖慶珍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000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陳秀蓮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陳秀蓮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碧祥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桂蘭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春林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樹德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黃鳳蘭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黃鳳蘭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指定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45,500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6,700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38,000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300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中華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差傳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53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39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10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4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51" name="Rectangle 1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zh-TW" sz="1800"/>
          </a:p>
        </p:txBody>
      </p:sp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397500" y="377825"/>
            <a:ext cx="428625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楊良楚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牧師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講題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東山街浸信會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RPG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元年</a:t>
            </a:r>
          </a:p>
          <a:p>
            <a:pPr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馬太福音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18-20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金句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馬太福音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73393</TotalTime>
  <Words>769</Words>
  <Application>Microsoft Office PowerPoint</Application>
  <PresentationFormat>自訂</PresentationFormat>
  <Paragraphs>172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預設簡報設計</vt:lpstr>
      <vt:lpstr>投影片 1</vt:lpstr>
      <vt:lpstr>投影片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東山街浸信會</cp:lastModifiedBy>
  <cp:revision>6749</cp:revision>
  <dcterms:created xsi:type="dcterms:W3CDTF">2008-12-22T07:28:02Z</dcterms:created>
  <dcterms:modified xsi:type="dcterms:W3CDTF">2021-04-28T05:21:11Z</dcterms:modified>
</cp:coreProperties>
</file>