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0" autoAdjust="0"/>
    <p:restoredTop sz="86164" autoAdjust="0"/>
  </p:normalViewPr>
  <p:slideViewPr>
    <p:cSldViewPr>
      <p:cViewPr>
        <p:scale>
          <a:sx n="100" d="100"/>
          <a:sy n="100" d="100"/>
        </p:scale>
        <p:origin x="-858" y="117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2021/6/20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2021/6/20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2021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1731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主日崇拜程序◎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如鹿切慕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溪水</a:t>
            </a:r>
            <a:r>
              <a:rPr lang="zh-TW" altLang="en-US" sz="1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神的孩子、依然愛我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以領受真道來敬拜主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kumimoji="0" lang="zh-TW" altLang="en-US" sz="1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羅之妍姊妹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1400" b="1" dirty="0" smtClean="0">
                <a:latin typeface="標楷體" pitchFamily="65" charset="-120"/>
                <a:ea typeface="標楷體" pitchFamily="65" charset="-120"/>
              </a:rPr>
              <a:t>當風浪來襲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marL="0" lvl="1"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馬可</a:t>
            </a:r>
            <a:r>
              <a:rPr lang="zh-TW" altLang="zh-TW" sz="1400" b="1" dirty="0" smtClean="0">
                <a:latin typeface="標楷體" pitchFamily="65" charset="-120"/>
                <a:ea typeface="標楷體" pitchFamily="65" charset="-120"/>
              </a:rPr>
              <a:t>福音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35-41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marL="0" lvl="1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詩篇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124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歌頌榮耀來敬拜主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賜福與你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Times New Roman" pitchFamily="18" charset="0"/>
                <a:ea typeface="標楷體" pitchFamily="65" charset="-120"/>
              </a:rPr>
              <a:t>東山街浸信會週報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</a:t>
            </a:r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年度目標：</a:t>
            </a: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認真讀聖經，依靠主聖靈</a:t>
            </a:r>
            <a:endParaRPr lang="en-US" altLang="zh-TW" sz="1600" b="1"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6213" y="1046163"/>
            <a:ext cx="457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聖工報告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</a:t>
            </a:r>
            <a:r>
              <a:rPr kumimoji="0"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羅之妍姊妹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的證道分享，也謝謝她對教會的付出投入，求神引導她前面的道路。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教會週報及重要資訊請上教會網站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www.dsbc.org.tw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、東山街浸信會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Facebook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、及東山街浸信會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Line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群組，會得到所有完整教會及聚會資訊。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代禱事項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求神保守台灣能在新冠肺炎疫情時期，讓疫苗能順利取得並施打，台灣的政治經濟能度過難關禱告。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請為今年教會要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小組能發揮代禱的大能禱告。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請為教會支持的夏義正牧師及泰勞事工禱告，求神在疫情期間保守泰勞教會都能正常運作，也為他們能有足夠經費代禱。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為年長者身體健康禱告。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5" name="Text Box 537"/>
          <p:cNvSpPr txBox="1">
            <a:spLocks noChangeArrowheads="1"/>
          </p:cNvSpPr>
          <p:nvPr/>
        </p:nvSpPr>
        <p:spPr bwMode="auto">
          <a:xfrm>
            <a:off x="5256213" y="449263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pPr defTabSz="998538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我們得幫助，是在乎倚靠造天地之耶和華的名。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（詩篇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124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ea typeface="標楷體" pitchFamily="65" charset="-120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ea typeface="標楷體" pitchFamily="65" charset="-120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8" name="矩形 15"/>
          <p:cNvSpPr>
            <a:spLocks noChangeArrowheads="1"/>
          </p:cNvSpPr>
          <p:nvPr/>
        </p:nvSpPr>
        <p:spPr bwMode="auto">
          <a:xfrm>
            <a:off x="5111750" y="331788"/>
            <a:ext cx="48244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>
                <a:ea typeface="標楷體" pitchFamily="65" charset="-120"/>
              </a:rPr>
              <a:t>東山街浸信會聚會時間表</a:t>
            </a: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20" name="矩形 17"/>
          <p:cNvSpPr>
            <a:spLocks noChangeArrowheads="1"/>
          </p:cNvSpPr>
          <p:nvPr/>
        </p:nvSpPr>
        <p:spPr bwMode="auto">
          <a:xfrm>
            <a:off x="5111750" y="403225"/>
            <a:ext cx="4608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3" name="矩形 19"/>
          <p:cNvSpPr>
            <a:spLocks noChangeArrowheads="1"/>
          </p:cNvSpPr>
          <p:nvPr/>
        </p:nvSpPr>
        <p:spPr bwMode="auto">
          <a:xfrm>
            <a:off x="5397500" y="331788"/>
            <a:ext cx="45370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7424" name="矩形 19"/>
          <p:cNvSpPr>
            <a:spLocks noChangeArrowheads="1"/>
          </p:cNvSpPr>
          <p:nvPr/>
        </p:nvSpPr>
        <p:spPr bwMode="auto">
          <a:xfrm>
            <a:off x="5111750" y="331788"/>
            <a:ext cx="453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8013" y="3689350"/>
          <a:ext cx="4000500" cy="3286147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8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459" name="矩形 21"/>
          <p:cNvSpPr>
            <a:spLocks noChangeArrowheads="1"/>
          </p:cNvSpPr>
          <p:nvPr/>
        </p:nvSpPr>
        <p:spPr bwMode="auto">
          <a:xfrm>
            <a:off x="4968875" y="260350"/>
            <a:ext cx="44291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576263" y="3904458"/>
            <a:ext cx="43926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牧師心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在疫情期間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請大家多讚美多禱告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也以</a:t>
            </a:r>
            <a:r>
              <a:rPr kumimoji="0" lang="en-US" altLang="zh-TW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RPG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彼此代禱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讓教會因著疫情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反而更同心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更敬虔更喜歡禱告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相信不久後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回喜樂的迎接重新實體聚會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/>
          </a:p>
        </p:txBody>
      </p:sp>
      <p:sp>
        <p:nvSpPr>
          <p:cNvPr id="17462" name="矩形 22"/>
          <p:cNvSpPr>
            <a:spLocks noChangeArrowheads="1"/>
          </p:cNvSpPr>
          <p:nvPr/>
        </p:nvSpPr>
        <p:spPr bwMode="auto">
          <a:xfrm>
            <a:off x="5616575" y="522288"/>
            <a:ext cx="396081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647700" y="280988"/>
          <a:ext cx="4321175" cy="3544086"/>
        </p:xfrm>
        <a:graphic>
          <a:graphicData uri="http://schemas.openxmlformats.org/drawingml/2006/table">
            <a:tbl>
              <a:tblPr/>
              <a:tblGrid>
                <a:gridCol w="7667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37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37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48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810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1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晏子年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90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邱乙洋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82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31,000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29,500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1,000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1" name="Rectangle 1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zh-TW" sz="1800"/>
          </a:p>
        </p:txBody>
      </p:sp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397500" y="377825"/>
            <a:ext cx="428625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講員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kumimoji="0"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羅之妍姊妹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當風浪來襲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lvl="1"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馬可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35-41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lvl="1"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詩篇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124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75796</TotalTime>
  <Words>595</Words>
  <Application>Microsoft Office PowerPoint</Application>
  <PresentationFormat>自訂</PresentationFormat>
  <Paragraphs>140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Daniel</cp:lastModifiedBy>
  <cp:revision>6865</cp:revision>
  <dcterms:created xsi:type="dcterms:W3CDTF">2008-12-22T07:28:02Z</dcterms:created>
  <dcterms:modified xsi:type="dcterms:W3CDTF">2021-06-20T00:17:00Z</dcterms:modified>
</cp:coreProperties>
</file>