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80625" cy="7380288"/>
  <p:notesSz cx="6888163" cy="100203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25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56">
          <p15:clr>
            <a:srgbClr val="A4A3A4"/>
          </p15:clr>
        </p15:guide>
        <p15:guide id="2" pos="217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4D4D4D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564" autoAdjust="0"/>
    <p:restoredTop sz="96328" autoAdjust="0"/>
  </p:normalViewPr>
  <p:slideViewPr>
    <p:cSldViewPr>
      <p:cViewPr>
        <p:scale>
          <a:sx n="100" d="100"/>
          <a:sy n="100" d="100"/>
        </p:scale>
        <p:origin x="-858" y="1020"/>
      </p:cViewPr>
      <p:guideLst>
        <p:guide orient="horz" pos="2325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58" y="-96"/>
      </p:cViewPr>
      <p:guideLst>
        <p:guide orient="horz" pos="3156"/>
        <p:guide pos="217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8B8D5F8A-F347-4CDE-A52F-9154E8950F5F}" type="datetimeFigureOut">
              <a:rPr lang="zh-TW" altLang="en-US"/>
              <a:pPr>
                <a:defRPr/>
              </a:pPr>
              <a:t>2021/6/24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0" hangingPunct="0">
              <a:defRPr sz="1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eaLnBrk="0" hangingPunct="0">
              <a:defRPr sz="1300"/>
            </a:lvl1pPr>
          </a:lstStyle>
          <a:p>
            <a:pPr>
              <a:defRPr/>
            </a:pPr>
            <a:fld id="{ABFFF7D0-C663-4E95-898C-B4C2CCCD4E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6572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5445169-2639-4D3A-A739-03B8EEA14EE0}" type="datetimeFigureOut">
              <a:rPr lang="zh-TW" altLang="en-US"/>
              <a:pPr>
                <a:defRPr/>
              </a:pPr>
              <a:t>2021/6/24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50888"/>
            <a:ext cx="513238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ea typeface="新細明體" charset="-120"/>
              </a:defRPr>
            </a:lvl1pPr>
          </a:lstStyle>
          <a:p>
            <a:pPr>
              <a:defRPr/>
            </a:pPr>
            <a:fld id="{CD13CABA-2A70-458A-9BC8-310B0A577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23152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724D2CE-3E13-4D14-A78C-9D20440CA267}" type="slidenum">
              <a:rPr lang="zh-TW" altLang="en-US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8435" name="投影片編號版面配置區 3"/>
          <p:cNvSpPr txBox="1">
            <a:spLocks noGrp="1"/>
          </p:cNvSpPr>
          <p:nvPr/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FA2FEB45-E2D6-42E7-9DB5-60DAAFE5E82B}" type="slidenum">
              <a:rPr lang="zh-TW" altLang="en-US" sz="1300"/>
              <a:pPr algn="r"/>
              <a:t>2</a:t>
            </a:fld>
            <a:endParaRPr lang="en-US" altLang="zh-TW"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2292350"/>
            <a:ext cx="8569325" cy="1582738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12888" y="4181475"/>
            <a:ext cx="7056437" cy="18875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5B8D3-2ED9-43CC-9573-B6CCE58E17D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EB413-7AE3-4929-9CF6-1FB316D7BC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10438" y="295275"/>
            <a:ext cx="2266950" cy="632777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4825" y="295275"/>
            <a:ext cx="6653213" cy="63277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323BD-4C91-4FC2-AEFA-46E64E67A6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C8EA-3ED6-4B42-9318-7021B7361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925" y="4741863"/>
            <a:ext cx="8567738" cy="14668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96925" y="3127375"/>
            <a:ext cx="8567738" cy="16144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B4E5F-7358-4D1A-A4FD-F255A176B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516563" y="357188"/>
            <a:ext cx="1954212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623175" y="357188"/>
            <a:ext cx="1954213" cy="6265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D755-AC3D-457C-A5F7-0C0486A8B5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4825" y="1652588"/>
            <a:ext cx="4452938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825" y="2339975"/>
            <a:ext cx="4452938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21275" y="1652588"/>
            <a:ext cx="4456113" cy="687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21275" y="2339975"/>
            <a:ext cx="4456113" cy="4252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A3238-686C-4FA7-8382-9043A60225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5275"/>
            <a:ext cx="9072563" cy="1230313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E27EE-4F50-492D-BC48-6948BD45AC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BA637-2226-4EA6-9170-718F57E1B07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5" y="293688"/>
            <a:ext cx="3316288" cy="12509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41763" y="293688"/>
            <a:ext cx="5635625" cy="629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4825" y="1544638"/>
            <a:ext cx="3316288" cy="504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1E797-96C4-4CBE-AD28-515918FA17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76438" y="5165725"/>
            <a:ext cx="6048375" cy="6096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76438" y="658813"/>
            <a:ext cx="6048375" cy="44291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76438" y="5775325"/>
            <a:ext cx="6048375" cy="866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5C3C9-C9FA-43D3-9003-113FED4997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6563" y="357188"/>
            <a:ext cx="4060825" cy="626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6721475"/>
            <a:ext cx="23542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3288" y="6721475"/>
            <a:ext cx="31940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3125" y="6721475"/>
            <a:ext cx="23542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767" tIns="49883" rIns="99767" bIns="4988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ea typeface="新細明體" charset="-120"/>
              </a:defRPr>
            </a:lvl1pPr>
          </a:lstStyle>
          <a:p>
            <a:pPr>
              <a:defRPr/>
            </a:pPr>
            <a:fld id="{89A064BB-9BEE-491A-B131-33A1695DDE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998538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defTabSz="998538" rtl="0" fontAlgn="base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74650" indent="-374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35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3000">
          <a:solidFill>
            <a:schemeClr val="tx1"/>
          </a:solidFill>
          <a:latin typeface="+mn-lt"/>
          <a:ea typeface="+mn-ea"/>
        </a:defRPr>
      </a:lvl2pPr>
      <a:lvl3pPr marL="1246188" indent="-247650" algn="l" defTabSz="998538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</a:defRPr>
      </a:lvl3pPr>
      <a:lvl4pPr marL="1746250" indent="-249238" algn="l" defTabSz="998538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244725" indent="-250825" algn="l" defTabSz="998538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27019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6pPr>
      <a:lvl7pPr marL="31591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7pPr>
      <a:lvl8pPr marL="36163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8pPr>
      <a:lvl9pPr marL="4073525" indent="-250825" algn="l" defTabSz="998538" rtl="0" fontAlgn="base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3" y="1673225"/>
            <a:ext cx="4895850" cy="54467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主後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2021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27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日上午十時                  第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1732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期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tabLst>
                <a:tab pos="0" algn="l"/>
              </a:tabLst>
            </a:pP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◎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主日崇拜程序◎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以安靜等候來敬拜主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以詩歌讚美來敬拜主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—---------------------------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r>
              <a:rPr lang="zh-TW" altLang="en-US" sz="1400" b="1" dirty="0" smtClean="0">
                <a:latin typeface="標楷體" pitchFamily="65" charset="-120"/>
                <a:ea typeface="標楷體" pitchFamily="65" charset="-120"/>
              </a:rPr>
              <a:t>為何對我這麼好、當轉眼仰望耶穌、只要有你在我左右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以領受真道來敬拜主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晏子年牧師</a:t>
            </a: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講題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z="1400" b="1" dirty="0">
                <a:latin typeface="標楷體" pitchFamily="65" charset="-120"/>
                <a:ea typeface="標楷體" pitchFamily="65" charset="-120"/>
              </a:rPr>
              <a:t>僕人三要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marL="0" lvl="1"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經文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sz="1400" b="1" dirty="0">
                <a:latin typeface="標楷體" pitchFamily="65" charset="-120"/>
                <a:ea typeface="標楷體" pitchFamily="65" charset="-120"/>
              </a:rPr>
              <a:t>王下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5:13-14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sz="1400" b="1" dirty="0">
                <a:latin typeface="標楷體" pitchFamily="65" charset="-120"/>
                <a:ea typeface="標楷體" pitchFamily="65" charset="-120"/>
              </a:rPr>
              <a:t>王下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5:20-21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sz="1400" b="1" dirty="0">
                <a:latin typeface="標楷體" pitchFamily="65" charset="-120"/>
                <a:ea typeface="標楷體" pitchFamily="65" charset="-120"/>
              </a:rPr>
              <a:t>王下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6:15-17</a:t>
            </a:r>
          </a:p>
          <a:p>
            <a:pPr marL="0" lvl="1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以背誦聖言來敬拜主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金句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列</a:t>
            </a:r>
            <a:r>
              <a:rPr lang="zh-TW" altLang="zh-TW" sz="1400" b="1" dirty="0">
                <a:latin typeface="標楷體" pitchFamily="65" charset="-120"/>
                <a:ea typeface="標楷體" pitchFamily="65" charset="-120"/>
              </a:rPr>
              <a:t>王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記</a:t>
            </a:r>
            <a:r>
              <a:rPr lang="zh-TW" altLang="zh-TW" sz="1400" b="1" dirty="0">
                <a:latin typeface="標楷體" pitchFamily="65" charset="-120"/>
                <a:ea typeface="標楷體" pitchFamily="65" charset="-120"/>
              </a:rPr>
              <a:t>下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sz="1400" b="1" dirty="0">
                <a:latin typeface="標楷體" pitchFamily="65" charset="-120"/>
                <a:ea typeface="標楷體" pitchFamily="65" charset="-120"/>
              </a:rPr>
              <a:t>17</a:t>
            </a: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以關心教會來敬拜主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司 會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以感恩奉獻來敬拜主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歌頌榮耀來敬拜主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會 眾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讚美一神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 algn="l">
              <a:tabLst>
                <a:tab pos="0" algn="l"/>
              </a:tabLst>
            </a:pPr>
            <a:r>
              <a:rPr lang="zh-TW" altLang="zh-TW" sz="1400" dirty="0">
                <a:latin typeface="標楷體" pitchFamily="65" charset="-120"/>
                <a:ea typeface="標楷體" pitchFamily="65" charset="-120"/>
              </a:rPr>
              <a:t>以領受賜福來敬拜主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------------------------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楊良楚牧師</a:t>
            </a:r>
            <a:endParaRPr lang="en-US" altLang="zh-TW" sz="14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r>
              <a:rPr lang="zh-TW" altLang="en-US" sz="1400" b="1" dirty="0">
                <a:latin typeface="標楷體" pitchFamily="65" charset="-120"/>
                <a:ea typeface="標楷體" pitchFamily="65" charset="-120"/>
              </a:rPr>
              <a:t>賜福與你</a:t>
            </a: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sz="1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Text Box 82"/>
          <p:cNvSpPr txBox="1">
            <a:spLocks noChangeArrowheads="1"/>
          </p:cNvSpPr>
          <p:nvPr/>
        </p:nvSpPr>
        <p:spPr bwMode="auto">
          <a:xfrm>
            <a:off x="0" y="233363"/>
            <a:ext cx="50419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sz="1800" b="1">
                <a:latin typeface="Times New Roman" pitchFamily="18" charset="0"/>
                <a:ea typeface="標楷體" pitchFamily="65" charset="-120"/>
              </a:rPr>
              <a:t>東山街浸信會週報</a:t>
            </a:r>
            <a:r>
              <a:rPr lang="zh-TW" altLang="en-US">
                <a:latin typeface="Times New Roman" pitchFamily="18" charset="0"/>
                <a:ea typeface="標楷體" pitchFamily="65" charset="-120"/>
              </a:rPr>
              <a:t>       </a:t>
            </a:r>
            <a:endParaRPr lang="en-US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5363" name="文字方塊 7"/>
          <p:cNvSpPr txBox="1">
            <a:spLocks noChangeArrowheads="1"/>
          </p:cNvSpPr>
          <p:nvPr/>
        </p:nvSpPr>
        <p:spPr bwMode="auto">
          <a:xfrm>
            <a:off x="287338" y="233363"/>
            <a:ext cx="4608512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en-US" altLang="zh-TW" b="1">
              <a:latin typeface="Times New Roman" pitchFamily="18" charset="0"/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zh-TW" altLang="en-US" sz="1600" b="1">
                <a:latin typeface="Times New Roman" pitchFamily="18" charset="0"/>
                <a:ea typeface="標楷體" pitchFamily="65" charset="-120"/>
              </a:rPr>
              <a:t>年度目標：</a:t>
            </a:r>
            <a:r>
              <a:rPr lang="zh-TW" altLang="en-US" sz="1600" b="1">
                <a:latin typeface="標楷體" pitchFamily="65" charset="-120"/>
                <a:ea typeface="標楷體" pitchFamily="65" charset="-120"/>
              </a:rPr>
              <a:t>認真讀聖經，依靠主聖靈</a:t>
            </a:r>
            <a:endParaRPr lang="en-US" altLang="zh-TW" sz="1600" b="1">
              <a:ea typeface="標楷體" pitchFamily="65" charset="-120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endParaRPr lang="zh-TW" altLang="en-US" sz="1600" b="1">
              <a:ea typeface="標楷體" pitchFamily="65" charset="-12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256213" y="1241871"/>
            <a:ext cx="4572000" cy="597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marL="177800" indent="-177800" eaLnBrk="0" hangingPunct="0"/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《</a:t>
            </a: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聖工報告</a:t>
            </a:r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》</a:t>
            </a: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感謝浸信會聯會總幹事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晏子年牧師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的證道分享，求神賜福浸聯會的事工及晏牧師的事奉與家人。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2.</a:t>
            </a: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由於目前仍是疫情三級警戒，教會全部改成線上聚會，請大家上教會網站，臉書及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Line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群組，會得到所有資訊。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endParaRPr lang="en-US" altLang="zh-TW" dirty="0">
              <a:latin typeface="Times New Roman" pitchFamily="18" charset="0"/>
              <a:ea typeface="標楷體" pitchFamily="65" charset="-120"/>
            </a:endParaRP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《</a:t>
            </a: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代禱事項</a:t>
            </a:r>
            <a:r>
              <a:rPr lang="en-US" altLang="zh-TW" dirty="0">
                <a:latin typeface="Times New Roman" pitchFamily="18" charset="0"/>
                <a:ea typeface="標楷體" pitchFamily="65" charset="-120"/>
              </a:rPr>
              <a:t>》</a:t>
            </a:r>
            <a:endParaRPr lang="zh-TW" altLang="en-US" dirty="0">
              <a:latin typeface="Times New Roman" pitchFamily="18" charset="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求神保守台灣能在新冠肺炎疫情時期，讓疫苗能順利取得並施打，台灣的政治經濟能度過難關禱告。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請為今年教會要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RPG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小組能發揮代禱的大能禱告。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請為教會支持的夏義正牧師及泰勞事工禱告，求神在疫情期間保守泰勞教會都能正常運作，也為他們能有足夠經費代禱。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177800" indent="-177800" eaLnBrk="0" hangingPunct="0"/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為年長者身體健康禱告。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5" name="Text Box 537"/>
          <p:cNvSpPr txBox="1">
            <a:spLocks noChangeArrowheads="1"/>
          </p:cNvSpPr>
          <p:nvPr/>
        </p:nvSpPr>
        <p:spPr bwMode="auto">
          <a:xfrm>
            <a:off x="5256213" y="449263"/>
            <a:ext cx="4570412" cy="747071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 lIns="99767" tIns="49883" rIns="99767" bIns="49883">
            <a:spAutoFit/>
          </a:bodyPr>
          <a:lstStyle/>
          <a:p>
            <a:pPr defTabSz="998538"/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以利沙禱告說：耶和華啊，求你開這少年人的眼目，使他能看見。耶和華開他的眼目，他就看見滿山有火車火馬圍繞以利沙。（列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王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記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下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17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節）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0" y="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zh-TW" altLang="en-US">
                <a:latin typeface="Times New Roman" pitchFamily="18" charset="0"/>
                <a:ea typeface="標楷體" pitchFamily="65" charset="-120"/>
              </a:rPr>
              <a:t> </a:t>
            </a:r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69" name="Rectangle 13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0" y="0"/>
            <a:ext cx="180975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38088" rIns="39675" bIns="0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5373" name="矩形 14"/>
          <p:cNvSpPr>
            <a:spLocks noChangeArrowheads="1"/>
          </p:cNvSpPr>
          <p:nvPr/>
        </p:nvSpPr>
        <p:spPr bwMode="auto">
          <a:xfrm>
            <a:off x="215900" y="665163"/>
            <a:ext cx="47529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>
              <a:lnSpc>
                <a:spcPct val="130000"/>
              </a:lnSpc>
              <a:spcBef>
                <a:spcPct val="30000"/>
              </a:spcBef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defTabSz="998538">
              <a:lnSpc>
                <a:spcPct val="130000"/>
              </a:lnSpc>
              <a:spcBef>
                <a:spcPct val="30000"/>
              </a:spcBef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地址：新竹市東山街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62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號            電話：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03-5736578</a:t>
            </a:r>
          </a:p>
          <a:p>
            <a:pPr defTabSz="998538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               傳道人：楊良楚牧師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5040313" y="161925"/>
            <a:ext cx="4929187" cy="705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767" tIns="49883" rIns="99767" bIns="49883"/>
          <a:lstStyle/>
          <a:p>
            <a:pPr eaLnBrk="0" hangingPunct="0">
              <a:tabLst>
                <a:tab pos="0" algn="l"/>
              </a:tabLst>
            </a:pPr>
            <a:endParaRPr lang="en-US" altLang="zh-TW" sz="1600" b="1">
              <a:ea typeface="標楷體" pitchFamily="65" charset="-120"/>
            </a:endParaRPr>
          </a:p>
        </p:txBody>
      </p:sp>
      <p:sp>
        <p:nvSpPr>
          <p:cNvPr id="17410" name="Rectangle 74"/>
          <p:cNvSpPr>
            <a:spLocks noChangeArrowheads="1"/>
          </p:cNvSpPr>
          <p:nvPr/>
        </p:nvSpPr>
        <p:spPr bwMode="auto">
          <a:xfrm>
            <a:off x="-1008063" y="762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>
              <a:ea typeface="標楷體" pitchFamily="65" charset="-120"/>
            </a:endParaRPr>
          </a:p>
        </p:txBody>
      </p:sp>
      <p:sp>
        <p:nvSpPr>
          <p:cNvPr id="17411" name="Rectangle 87"/>
          <p:cNvSpPr>
            <a:spLocks noChangeArrowheads="1"/>
          </p:cNvSpPr>
          <p:nvPr/>
        </p:nvSpPr>
        <p:spPr bwMode="auto">
          <a:xfrm>
            <a:off x="0" y="0"/>
            <a:ext cx="1603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044" anchor="ctr">
            <a:spAutoFit/>
          </a:bodyPr>
          <a:lstStyle/>
          <a:p>
            <a:pPr eaLnBrk="0" hangingPunct="0"/>
            <a:r>
              <a:rPr lang="zh-TW" altLang="en-US">
                <a:ea typeface="標楷體" pitchFamily="65" charset="-120"/>
              </a:rPr>
              <a:t> </a:t>
            </a:r>
          </a:p>
        </p:txBody>
      </p:sp>
      <p:sp>
        <p:nvSpPr>
          <p:cNvPr id="17412" name="Text Box 516"/>
          <p:cNvSpPr txBox="1">
            <a:spLocks noChangeArrowheads="1"/>
          </p:cNvSpPr>
          <p:nvPr/>
        </p:nvSpPr>
        <p:spPr bwMode="auto">
          <a:xfrm>
            <a:off x="287338" y="1025525"/>
            <a:ext cx="2665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98538" eaLnBrk="0" hangingPunct="0">
              <a:spcBef>
                <a:spcPct val="50000"/>
              </a:spcBef>
            </a:pPr>
            <a:endParaRPr lang="zh-TW" altLang="en-US">
              <a:ea typeface="標楷體" pitchFamily="65" charset="-120"/>
            </a:endParaRPr>
          </a:p>
        </p:txBody>
      </p:sp>
      <p:sp>
        <p:nvSpPr>
          <p:cNvPr id="17413" name="Rectangle 88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4" name="Rectangle 89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5" name="Rectangle 190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6" name="Rectangle 206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7" name="Rectangle 207"/>
          <p:cNvSpPr>
            <a:spLocks noChangeArrowheads="1"/>
          </p:cNvSpPr>
          <p:nvPr/>
        </p:nvSpPr>
        <p:spPr bwMode="auto">
          <a:xfrm>
            <a:off x="5183188" y="-228600"/>
            <a:ext cx="5580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18" name="矩形 15"/>
          <p:cNvSpPr>
            <a:spLocks noChangeArrowheads="1"/>
          </p:cNvSpPr>
          <p:nvPr/>
        </p:nvSpPr>
        <p:spPr bwMode="auto">
          <a:xfrm>
            <a:off x="5111750" y="331788"/>
            <a:ext cx="48244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 sz="1600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19" name="矩形 15"/>
          <p:cNvSpPr>
            <a:spLocks noChangeArrowheads="1"/>
          </p:cNvSpPr>
          <p:nvPr/>
        </p:nvSpPr>
        <p:spPr bwMode="auto">
          <a:xfrm>
            <a:off x="6397625" y="3117850"/>
            <a:ext cx="25209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0" algn="l"/>
              </a:tabLst>
            </a:pPr>
            <a:r>
              <a:rPr lang="zh-TW" altLang="zh-TW" sz="1600" b="1">
                <a:ea typeface="標楷體" pitchFamily="65" charset="-120"/>
              </a:rPr>
              <a:t>東山街浸信會聚會時間表</a:t>
            </a:r>
            <a:endParaRPr lang="en-US" altLang="zh-TW" sz="1600" b="1">
              <a:ea typeface="標楷體" pitchFamily="65" charset="-120"/>
            </a:endParaRPr>
          </a:p>
        </p:txBody>
      </p:sp>
      <p:sp>
        <p:nvSpPr>
          <p:cNvPr id="17420" name="矩形 17"/>
          <p:cNvSpPr>
            <a:spLocks noChangeArrowheads="1"/>
          </p:cNvSpPr>
          <p:nvPr/>
        </p:nvSpPr>
        <p:spPr bwMode="auto">
          <a:xfrm>
            <a:off x="5111750" y="403225"/>
            <a:ext cx="4608513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21" name="Rectangle 168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22" name="Rectangle 165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zh-TW" altLang="zh-TW"/>
          </a:p>
        </p:txBody>
      </p:sp>
      <p:sp>
        <p:nvSpPr>
          <p:cNvPr id="17423" name="矩形 19"/>
          <p:cNvSpPr>
            <a:spLocks noChangeArrowheads="1"/>
          </p:cNvSpPr>
          <p:nvPr/>
        </p:nvSpPr>
        <p:spPr bwMode="auto">
          <a:xfrm>
            <a:off x="5397500" y="331788"/>
            <a:ext cx="45370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fontAlgn="t" hangingPunct="0">
              <a:tabLst>
                <a:tab pos="0" algn="l"/>
              </a:tabLst>
            </a:pPr>
            <a:r>
              <a:rPr lang="en-US" altLang="zh-TW" b="1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7424" name="矩形 19"/>
          <p:cNvSpPr>
            <a:spLocks noChangeArrowheads="1"/>
          </p:cNvSpPr>
          <p:nvPr/>
        </p:nvSpPr>
        <p:spPr bwMode="auto">
          <a:xfrm>
            <a:off x="5111750" y="331788"/>
            <a:ext cx="45354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5688013" y="3689350"/>
          <a:ext cx="4000500" cy="3286147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796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8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星期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時間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禱告會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四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晚間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7:00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8:00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姊妹團契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五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2:00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4:00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門徒學校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六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12:00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會前禱告會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9:30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9:50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主日崇拜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46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兒童主日學</a:t>
                      </a: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上午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10:00</a:t>
                      </a:r>
                      <a:r>
                        <a:rPr kumimoji="0" lang="zh-TW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～</a:t>
                      </a:r>
                      <a:r>
                        <a:rPr kumimoji="0" lang="en-US" altLang="zh-TW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11:30 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698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7459" name="矩形 21"/>
          <p:cNvSpPr>
            <a:spLocks noChangeArrowheads="1"/>
          </p:cNvSpPr>
          <p:nvPr/>
        </p:nvSpPr>
        <p:spPr bwMode="auto">
          <a:xfrm>
            <a:off x="4968875" y="260350"/>
            <a:ext cx="442912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460" name="文字方塊 19"/>
          <p:cNvSpPr txBox="1">
            <a:spLocks noChangeArrowheads="1"/>
          </p:cNvSpPr>
          <p:nvPr/>
        </p:nvSpPr>
        <p:spPr bwMode="auto">
          <a:xfrm>
            <a:off x="576263" y="3904458"/>
            <a:ext cx="4392612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ctr" hangingPunct="0"/>
            <a:r>
              <a:rPr kumimoji="0" lang="zh-TW" altLang="en-US" sz="2400" b="1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牧師心</a:t>
            </a:r>
            <a:r>
              <a:rPr kumimoji="0" lang="zh-TW" altLang="en-US" sz="24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語</a:t>
            </a:r>
            <a:endParaRPr kumimoji="0" lang="en-US" altLang="zh-TW" sz="24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以利沙先知是神的僕人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他的口要</a:t>
            </a:r>
            <a:r>
              <a:rPr lang="zh-TW" altLang="zh-TW" sz="1800" b="1" dirty="0" smtClean="0">
                <a:latin typeface="標楷體" pitchFamily="65" charset="-120"/>
                <a:ea typeface="標楷體" pitchFamily="65" charset="-120"/>
              </a:rPr>
              <a:t>說主的恩言</a:t>
            </a:r>
            <a:endParaRPr lang="en-US" altLang="zh-TW" sz="1800" b="1" dirty="0" smtClean="0">
              <a:latin typeface="標楷體" pitchFamily="65" charset="-120"/>
              <a:ea typeface="標楷體" pitchFamily="65" charset="-12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他的</a:t>
            </a:r>
            <a:r>
              <a:rPr lang="zh-TW" altLang="zh-TW" sz="1800" b="1" dirty="0" smtClean="0">
                <a:latin typeface="標楷體" pitchFamily="65" charset="-120"/>
                <a:ea typeface="標楷體" pitchFamily="65" charset="-120"/>
              </a:rPr>
              <a:t>耳要聽主的命令</a:t>
            </a:r>
            <a:endParaRPr lang="en-US" altLang="zh-TW" sz="1800" b="1" dirty="0" smtClean="0">
              <a:latin typeface="標楷體" pitchFamily="65" charset="-120"/>
              <a:ea typeface="標楷體" pitchFamily="65" charset="-120"/>
            </a:endParaRPr>
          </a:p>
          <a:p>
            <a:pPr algn="ctr" eaLnBrk="0" fontAlgn="ctr" hangingPunct="0"/>
            <a:r>
              <a:rPr lang="zh-TW" altLang="en-US" sz="1800" b="1" dirty="0" smtClean="0">
                <a:latin typeface="標楷體" pitchFamily="65" charset="-120"/>
                <a:ea typeface="標楷體" pitchFamily="65" charset="-120"/>
              </a:rPr>
              <a:t>他</a:t>
            </a:r>
            <a:r>
              <a:rPr lang="zh-TW" altLang="zh-TW" sz="1800" b="1" dirty="0" smtClean="0">
                <a:latin typeface="標楷體" pitchFamily="65" charset="-120"/>
                <a:ea typeface="標楷體" pitchFamily="65" charset="-120"/>
              </a:rPr>
              <a:t>的眼要看主的作為</a:t>
            </a:r>
            <a:endParaRPr lang="en-US" altLang="zh-TW" sz="1800" b="1" dirty="0" smtClean="0">
              <a:latin typeface="標楷體" pitchFamily="65" charset="-120"/>
              <a:ea typeface="標楷體" pitchFamily="65" charset="-12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他的生命全然奉獻給神</a:t>
            </a:r>
            <a:endParaRPr kumimoji="0" lang="en-US" altLang="zh-TW" sz="1800" b="1" dirty="0" smtClean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r>
              <a:rPr kumimoji="0" lang="zh-TW" altLang="en-US" sz="1800" b="1" dirty="0" smtClean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被上主大大使用</a:t>
            </a:r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endParaRPr kumimoji="0" lang="en-US" altLang="zh-TW" sz="18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algn="ctr" eaLnBrk="0" fontAlgn="ctr" hangingPunct="0"/>
            <a:endParaRPr kumimoji="0" lang="en-US" altLang="zh-TW" sz="24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461" name="矩形 23"/>
          <p:cNvSpPr>
            <a:spLocks noChangeArrowheads="1"/>
          </p:cNvSpPr>
          <p:nvPr/>
        </p:nvSpPr>
        <p:spPr bwMode="auto">
          <a:xfrm>
            <a:off x="5183188" y="260350"/>
            <a:ext cx="435768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tabLst>
                <a:tab pos="0" algn="l"/>
              </a:tabLst>
            </a:pPr>
            <a:endParaRPr lang="zh-TW" altLang="en-US"/>
          </a:p>
        </p:txBody>
      </p:sp>
      <p:sp>
        <p:nvSpPr>
          <p:cNvPr id="17462" name="矩形 22"/>
          <p:cNvSpPr>
            <a:spLocks noChangeArrowheads="1"/>
          </p:cNvSpPr>
          <p:nvPr/>
        </p:nvSpPr>
        <p:spPr bwMode="auto">
          <a:xfrm>
            <a:off x="5616575" y="522288"/>
            <a:ext cx="3960813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0" algn="l"/>
              </a:tabLst>
            </a:pPr>
            <a:endParaRPr lang="en-US" altLang="zh-TW" b="1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/>
        </p:nvGraphicFramePr>
        <p:xfrm>
          <a:off x="647700" y="280988"/>
          <a:ext cx="4321175" cy="3544086"/>
        </p:xfrm>
        <a:graphic>
          <a:graphicData uri="http://schemas.openxmlformats.org/drawingml/2006/table">
            <a:tbl>
              <a:tblPr/>
              <a:tblGrid>
                <a:gridCol w="7667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937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37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048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8103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103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事 奉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本週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下週</a:t>
                      </a:r>
                      <a:endParaRPr kumimoji="0" lang="zh-TW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3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證 道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晏子年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楊良楚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放 影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羅之妍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羅之妍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90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司 會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鄭朮均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李漢堯</a:t>
                      </a: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聖餐服事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司 琴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談得聖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劉容慈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聖餐製作</a:t>
                      </a:r>
                      <a:r>
                        <a:rPr kumimoji="0" lang="zh-TW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3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招 待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愛宴 </a:t>
                      </a:r>
                      <a:endParaRPr kumimoji="0" lang="zh-TW" altLang="zh-TW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負責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00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點奉獻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愛宴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清洗</a:t>
                      </a:r>
                      <a:r>
                        <a:rPr kumimoji="0" lang="zh-TW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827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上週奉獻</a:t>
                      </a: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記名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奉獻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指定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代轉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21,000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21,000</a:t>
                      </a: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上週主日 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出席</a:t>
                      </a:r>
                      <a:r>
                        <a:rPr kumimoji="0" lang="en-US" altLang="zh-TW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kumimoji="0" lang="zh-TW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人</a:t>
                      </a:r>
                      <a:endParaRPr kumimoji="0" lang="zh-TW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成人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青年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兒童 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標楷體" pitchFamily="65" charset="-120"/>
                          <a:cs typeface="Times New Roman" pitchFamily="18" charset="0"/>
                        </a:rPr>
                        <a:t>主日學</a:t>
                      </a:r>
                      <a:endParaRPr kumimoji="0" lang="zh-TW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4135" marR="6413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17551" name="Rectangle 1"/>
          <p:cNvSpPr>
            <a:spLocks noChangeArrowheads="1"/>
          </p:cNvSpPr>
          <p:nvPr/>
        </p:nvSpPr>
        <p:spPr bwMode="auto">
          <a:xfrm>
            <a:off x="0" y="0"/>
            <a:ext cx="10080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zh-TW" sz="1800"/>
          </a:p>
        </p:txBody>
      </p:sp>
      <p:sp>
        <p:nvSpPr>
          <p:cNvPr id="17552" name="矩形 24"/>
          <p:cNvSpPr>
            <a:spLocks noChangeArrowheads="1"/>
          </p:cNvSpPr>
          <p:nvPr/>
        </p:nvSpPr>
        <p:spPr bwMode="auto">
          <a:xfrm>
            <a:off x="5397500" y="377825"/>
            <a:ext cx="428625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講員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晏子年牧師</a:t>
            </a:r>
          </a:p>
          <a:p>
            <a:pPr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講題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僕人三要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marL="0" lvl="1"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經文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王下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5:13-14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王下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5:20-21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王下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6:15-17</a:t>
            </a:r>
          </a:p>
          <a:p>
            <a:pPr marL="0" lvl="1">
              <a:tabLst>
                <a:tab pos="0" algn="l"/>
              </a:tabLst>
            </a:pP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金句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列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王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記</a:t>
            </a:r>
            <a:r>
              <a:rPr lang="zh-TW" altLang="zh-TW" b="1" dirty="0">
                <a:latin typeface="標楷體" pitchFamily="65" charset="-120"/>
                <a:ea typeface="標楷體" pitchFamily="65" charset="-120"/>
              </a:rPr>
              <a:t>下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章</a:t>
            </a:r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17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節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0">
              <a:tabLst>
                <a:tab pos="0" algn="l"/>
              </a:tabLst>
            </a:pP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85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75954</TotalTime>
  <Words>644</Words>
  <Application>Microsoft Office PowerPoint</Application>
  <PresentationFormat>自訂</PresentationFormat>
  <Paragraphs>135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預設簡報設計</vt:lpstr>
      <vt:lpstr>投影片 1</vt:lpstr>
      <vt:lpstr>投影片 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Jessica</dc:creator>
  <cp:lastModifiedBy>東山街浸信會</cp:lastModifiedBy>
  <cp:revision>6873</cp:revision>
  <dcterms:created xsi:type="dcterms:W3CDTF">2008-12-22T07:28:02Z</dcterms:created>
  <dcterms:modified xsi:type="dcterms:W3CDTF">2021-06-24T07:23:38Z</dcterms:modified>
</cp:coreProperties>
</file>