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2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4D4D4D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564" autoAdjust="0"/>
    <p:restoredTop sz="96328" autoAdjust="0"/>
  </p:normalViewPr>
  <p:slideViewPr>
    <p:cSldViewPr>
      <p:cViewPr>
        <p:scale>
          <a:sx n="100" d="100"/>
          <a:sy n="100" d="100"/>
        </p:scale>
        <p:origin x="-858" y="1020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96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8B8D5F8A-F347-4CDE-A52F-9154E8950F5F}" type="datetimeFigureOut">
              <a:rPr lang="zh-TW" altLang="en-US"/>
              <a:pPr>
                <a:defRPr/>
              </a:pPr>
              <a:t>2021/6/24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ABFFF7D0-C663-4E95-898C-B4C2CCCD4E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6572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5445169-2639-4D3A-A739-03B8EEA14EE0}" type="datetimeFigureOut">
              <a:rPr lang="zh-TW" altLang="en-US"/>
              <a:pPr>
                <a:defRPr/>
              </a:pPr>
              <a:t>2021/6/24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50888"/>
            <a:ext cx="51323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CD13CABA-2A70-458A-9BC8-310B0A577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2315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24D2CE-3E13-4D14-A78C-9D20440CA267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FA2FEB45-E2D6-42E7-9DB5-60DAAFE5E82B}" type="slidenum">
              <a:rPr lang="zh-TW" altLang="en-US" sz="1300"/>
              <a:pPr algn="r"/>
              <a:t>2</a:t>
            </a:fld>
            <a:endParaRPr lang="en-US" altLang="zh-TW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B8D3-2ED9-43CC-9573-B6CCE58E17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B413-7AE3-4929-9CF6-1FB316D7BC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23BD-4C91-4FC2-AEFA-46E64E67A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C8EA-3ED6-4B42-9318-7021B7361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4E5F-7358-4D1A-A4FD-F255A176B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D755-AC3D-457C-A5F7-0C0486A8B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3238-686C-4FA7-8382-9043A60225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27EE-4F50-492D-BC48-6948BD45AC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A637-2226-4EA6-9170-718F57E1B0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E797-96C4-4CBE-AD28-515918FA17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C3C9-C9FA-43D3-9003-113FED499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89A064BB-9BEE-491A-B131-33A1695DD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2021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27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日上午十時                  第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1732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主日崇拜程序◎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為何對我這麼好、當轉眼仰望耶穌、只要有你在我左右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以領受真道來敬拜主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晏子年牧師</a:t>
            </a: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講題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1400" b="1" dirty="0">
                <a:latin typeface="標楷體" pitchFamily="65" charset="-120"/>
                <a:ea typeface="標楷體" pitchFamily="65" charset="-120"/>
              </a:rPr>
              <a:t>僕人三要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marL="0" lvl="1"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經文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1400" b="1" dirty="0">
                <a:latin typeface="標楷體" pitchFamily="65" charset="-120"/>
                <a:ea typeface="標楷體" pitchFamily="65" charset="-120"/>
              </a:rPr>
              <a:t>王下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5:13-14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1400" b="1" dirty="0">
                <a:latin typeface="標楷體" pitchFamily="65" charset="-120"/>
                <a:ea typeface="標楷體" pitchFamily="65" charset="-120"/>
              </a:rPr>
              <a:t>王下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5:20-21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1400" b="1" dirty="0">
                <a:latin typeface="標楷體" pitchFamily="65" charset="-120"/>
                <a:ea typeface="標楷體" pitchFamily="65" charset="-120"/>
              </a:rPr>
              <a:t>王下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6:15-17</a:t>
            </a:r>
          </a:p>
          <a:p>
            <a:pPr marL="0" lvl="1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金句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列</a:t>
            </a:r>
            <a:r>
              <a:rPr lang="zh-TW" altLang="zh-TW" sz="1400" b="1" dirty="0">
                <a:latin typeface="標楷體" pitchFamily="65" charset="-120"/>
                <a:ea typeface="標楷體" pitchFamily="65" charset="-120"/>
              </a:rPr>
              <a:t>王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記</a:t>
            </a:r>
            <a:r>
              <a:rPr lang="zh-TW" altLang="zh-TW" sz="1400" b="1" dirty="0">
                <a:latin typeface="標楷體" pitchFamily="65" charset="-120"/>
                <a:ea typeface="標楷體" pitchFamily="65" charset="-120"/>
              </a:rPr>
              <a:t>下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17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歌頌榮耀來敬拜主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讚美一神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以領受賜福來敬拜主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賜福與你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233363"/>
            <a:ext cx="50419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Times New Roman" pitchFamily="18" charset="0"/>
                <a:ea typeface="標楷體" pitchFamily="65" charset="-120"/>
              </a:rPr>
              <a:t>東山街浸信會週報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       </a:t>
            </a:r>
            <a:endParaRPr lang="en-US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>
                <a:latin typeface="Times New Roman" pitchFamily="18" charset="0"/>
                <a:ea typeface="標楷體" pitchFamily="65" charset="-120"/>
              </a:rPr>
              <a:t>年度目標：</a:t>
            </a:r>
            <a:r>
              <a:rPr lang="zh-TW" altLang="en-US" sz="1600" b="1">
                <a:latin typeface="標楷體" pitchFamily="65" charset="-120"/>
                <a:ea typeface="標楷體" pitchFamily="65" charset="-120"/>
              </a:rPr>
              <a:t>認真讀聖經，依靠主聖靈</a:t>
            </a:r>
            <a:endParaRPr lang="en-US" altLang="zh-TW" sz="1600" b="1"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256213" y="1241871"/>
            <a:ext cx="4572000" cy="597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《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聖工報告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》</a:t>
            </a: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感謝浸信會聯會總幹事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晏子年牧師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的證道分享，求神賜福浸聯會的事工及晏牧師的事奉與家人。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2.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由於目前仍是疫情三級警戒，教會全部改成線上聚會，請大家上教會網站，臉書及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Line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群組，會得到所有資訊。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endParaRPr lang="en-US" altLang="zh-TW" dirty="0">
              <a:latin typeface="Times New Roman" pitchFamily="18" charset="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《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代禱事項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》</a:t>
            </a:r>
            <a:endParaRPr lang="zh-TW" altLang="en-US" dirty="0">
              <a:latin typeface="Times New Roman" pitchFamily="18" charset="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求神保守台灣能在新冠肺炎疫情時期，讓疫苗能順利取得並施打，台灣的政治經濟能度過難關禱告。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請為今年教會要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RPG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小組能發揮代禱的大能禱告。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請為教會支持的夏義正牧師及泰勞事工禱告，求神在疫情期間保守泰勞教會都能正常運作，也為他們能有足夠經費代禱。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為年長者身體健康禱告。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5" name="Text Box 537"/>
          <p:cNvSpPr txBox="1">
            <a:spLocks noChangeArrowheads="1"/>
          </p:cNvSpPr>
          <p:nvPr/>
        </p:nvSpPr>
        <p:spPr bwMode="auto">
          <a:xfrm>
            <a:off x="5256213" y="449263"/>
            <a:ext cx="4570412" cy="747071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lIns="99767" tIns="49883" rIns="99767" bIns="49883">
            <a:spAutoFit/>
          </a:bodyPr>
          <a:lstStyle/>
          <a:p>
            <a:pPr defTabSz="998538"/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以利沙禱告說：耶和華啊，求你開這少年人的眼目，使他能看見。耶和華開他的眼目，他就看見滿山有火車火馬圍繞以利沙。（列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王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記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下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17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節）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215900" y="665163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ea typeface="標楷體" pitchFamily="65" charset="-120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ea typeface="標楷體" pitchFamily="65" charset="-120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ea typeface="標楷體" pitchFamily="65" charset="-120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8" name="矩形 15"/>
          <p:cNvSpPr>
            <a:spLocks noChangeArrowheads="1"/>
          </p:cNvSpPr>
          <p:nvPr/>
        </p:nvSpPr>
        <p:spPr bwMode="auto">
          <a:xfrm>
            <a:off x="5111750" y="331788"/>
            <a:ext cx="48244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 sz="1600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1178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>
                <a:ea typeface="標楷體" pitchFamily="65" charset="-120"/>
              </a:rPr>
              <a:t>東山街浸信會聚會時間表</a:t>
            </a:r>
            <a:endParaRPr lang="en-US" altLang="zh-TW" sz="1600" b="1">
              <a:ea typeface="標楷體" pitchFamily="65" charset="-120"/>
            </a:endParaRPr>
          </a:p>
        </p:txBody>
      </p:sp>
      <p:sp>
        <p:nvSpPr>
          <p:cNvPr id="17420" name="矩形 17"/>
          <p:cNvSpPr>
            <a:spLocks noChangeArrowheads="1"/>
          </p:cNvSpPr>
          <p:nvPr/>
        </p:nvSpPr>
        <p:spPr bwMode="auto">
          <a:xfrm>
            <a:off x="5111750" y="403225"/>
            <a:ext cx="46085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21" name="Rectangle 168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22" name="Rectangle 165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23" name="矩形 19"/>
          <p:cNvSpPr>
            <a:spLocks noChangeArrowheads="1"/>
          </p:cNvSpPr>
          <p:nvPr/>
        </p:nvSpPr>
        <p:spPr bwMode="auto">
          <a:xfrm>
            <a:off x="5397500" y="331788"/>
            <a:ext cx="45370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r>
              <a:rPr lang="en-US" altLang="zh-TW" b="1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7424" name="矩形 19"/>
          <p:cNvSpPr>
            <a:spLocks noChangeArrowheads="1"/>
          </p:cNvSpPr>
          <p:nvPr/>
        </p:nvSpPr>
        <p:spPr bwMode="auto">
          <a:xfrm>
            <a:off x="5111750" y="331788"/>
            <a:ext cx="4535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88013" y="3689350"/>
          <a:ext cx="4000500" cy="3286147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796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8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門徒學校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兒童主日學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7459" name="矩形 21"/>
          <p:cNvSpPr>
            <a:spLocks noChangeArrowheads="1"/>
          </p:cNvSpPr>
          <p:nvPr/>
        </p:nvSpPr>
        <p:spPr bwMode="auto">
          <a:xfrm>
            <a:off x="4968875" y="260350"/>
            <a:ext cx="442912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60" name="文字方塊 19"/>
          <p:cNvSpPr txBox="1">
            <a:spLocks noChangeArrowheads="1"/>
          </p:cNvSpPr>
          <p:nvPr/>
        </p:nvSpPr>
        <p:spPr bwMode="auto">
          <a:xfrm>
            <a:off x="576263" y="3904458"/>
            <a:ext cx="4392612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牧師心</a:t>
            </a:r>
            <a:r>
              <a:rPr kumimoji="0" lang="zh-TW" altLang="en-US" sz="24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語</a:t>
            </a:r>
            <a:endParaRPr kumimoji="0" lang="en-US" altLang="zh-TW" sz="24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以利沙先知是神的僕人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他的口要</a:t>
            </a:r>
            <a:r>
              <a:rPr lang="zh-TW" altLang="zh-TW" sz="1800" b="1" dirty="0" smtClean="0">
                <a:latin typeface="標楷體" pitchFamily="65" charset="-120"/>
                <a:ea typeface="標楷體" pitchFamily="65" charset="-120"/>
              </a:rPr>
              <a:t>說主的恩言</a:t>
            </a:r>
            <a:endParaRPr lang="en-US" altLang="zh-TW" sz="1800" b="1" dirty="0" smtClean="0">
              <a:latin typeface="標楷體" pitchFamily="65" charset="-120"/>
              <a:ea typeface="標楷體" pitchFamily="65" charset="-12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他的</a:t>
            </a:r>
            <a:r>
              <a:rPr lang="zh-TW" altLang="zh-TW" sz="1800" b="1" dirty="0" smtClean="0">
                <a:latin typeface="標楷體" pitchFamily="65" charset="-120"/>
                <a:ea typeface="標楷體" pitchFamily="65" charset="-120"/>
              </a:rPr>
              <a:t>耳要聽主的命令</a:t>
            </a:r>
            <a:endParaRPr lang="en-US" altLang="zh-TW" sz="1800" b="1" dirty="0" smtClean="0">
              <a:latin typeface="標楷體" pitchFamily="65" charset="-120"/>
              <a:ea typeface="標楷體" pitchFamily="65" charset="-120"/>
            </a:endParaRPr>
          </a:p>
          <a:p>
            <a:pPr algn="ctr" eaLnBrk="0" fontAlgn="ctr" hangingPunct="0"/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他</a:t>
            </a:r>
            <a:r>
              <a:rPr lang="zh-TW" altLang="zh-TW" sz="1800" b="1" dirty="0" smtClean="0">
                <a:latin typeface="標楷體" pitchFamily="65" charset="-120"/>
                <a:ea typeface="標楷體" pitchFamily="65" charset="-120"/>
              </a:rPr>
              <a:t>的眼要看主的作為</a:t>
            </a:r>
            <a:endParaRPr lang="en-US" altLang="zh-TW" sz="1800" b="1" dirty="0" smtClean="0">
              <a:latin typeface="標楷體" pitchFamily="65" charset="-120"/>
              <a:ea typeface="標楷體" pitchFamily="65" charset="-12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他的生命全然奉獻給神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被上主大大使用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endParaRPr kumimoji="0" lang="en-US" altLang="zh-TW" sz="24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61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/>
          </a:p>
        </p:txBody>
      </p:sp>
      <p:sp>
        <p:nvSpPr>
          <p:cNvPr id="17462" name="矩形 22"/>
          <p:cNvSpPr>
            <a:spLocks noChangeArrowheads="1"/>
          </p:cNvSpPr>
          <p:nvPr/>
        </p:nvSpPr>
        <p:spPr bwMode="auto">
          <a:xfrm>
            <a:off x="5616575" y="522288"/>
            <a:ext cx="396081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/>
        </p:nvGraphicFramePr>
        <p:xfrm>
          <a:off x="647700" y="280988"/>
          <a:ext cx="4321175" cy="3544086"/>
        </p:xfrm>
        <a:graphic>
          <a:graphicData uri="http://schemas.openxmlformats.org/drawingml/2006/table">
            <a:tbl>
              <a:tblPr/>
              <a:tblGrid>
                <a:gridCol w="7667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37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37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48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10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10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證 道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晏子年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楊良楚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放 影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羅之妍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羅之妍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90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司 會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鄭朮均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李漢堯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聖餐服事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司 琴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談得聖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劉容慈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聖餐製作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3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招 待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愛宴 </a:t>
                      </a:r>
                      <a:endParaRPr kumimoji="0" lang="zh-TW" altLang="zh-TW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負責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00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點奉獻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清洗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82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上週奉獻</a:t>
                      </a: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記名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指定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代轉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21,000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21,000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上週主日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出席</a:t>
                      </a: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成人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青年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7551" name="Rectangle 1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 sz="1800"/>
          </a:p>
        </p:txBody>
      </p:sp>
      <p:sp>
        <p:nvSpPr>
          <p:cNvPr id="17552" name="矩形 24"/>
          <p:cNvSpPr>
            <a:spLocks noChangeArrowheads="1"/>
          </p:cNvSpPr>
          <p:nvPr/>
        </p:nvSpPr>
        <p:spPr bwMode="auto">
          <a:xfrm>
            <a:off x="5397500" y="377825"/>
            <a:ext cx="428625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講員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晏子年牧師</a:t>
            </a:r>
          </a:p>
          <a:p>
            <a:pPr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講題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僕人三要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marL="0" lvl="1"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經文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王下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5:13-14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王下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5:20-21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王下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6:15-17</a:t>
            </a:r>
          </a:p>
          <a:p>
            <a:pPr marL="0" lvl="1"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金句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列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王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記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下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17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75954</TotalTime>
  <Words>644</Words>
  <Application>Microsoft Office PowerPoint</Application>
  <PresentationFormat>自訂</PresentationFormat>
  <Paragraphs>135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預設簡報設計</vt:lpstr>
      <vt:lpstr>投影片 1</vt:lpstr>
      <vt:lpstr>投影片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東山街浸信會</cp:lastModifiedBy>
  <cp:revision>6873</cp:revision>
  <dcterms:created xsi:type="dcterms:W3CDTF">2008-12-22T07:28:02Z</dcterms:created>
  <dcterms:modified xsi:type="dcterms:W3CDTF">2021-06-24T07:23:38Z</dcterms:modified>
</cp:coreProperties>
</file>