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320" r:id="rId3"/>
    <p:sldId id="321" r:id="rId4"/>
    <p:sldId id="322" r:id="rId5"/>
    <p:sldId id="323" r:id="rId6"/>
  </p:sldIdLst>
  <p:sldSz cx="9144000" cy="6858000" type="screen4x3"/>
  <p:notesSz cx="9939338" cy="6807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D4654-B78D-4C84-9280-DF3163FE2529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F0051-2752-4792-9747-87A5697CD4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17855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D64BA-265A-4743-B0B9-645DA8DF0673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744FA-0143-4A9A-807F-BD3918213C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7745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3A0849-6CCF-477F-B072-F306689745DD}" type="datetimeFigureOut">
              <a:rPr lang="zh-TW" altLang="en-US" smtClean="0"/>
              <a:pPr/>
              <a:t>2021/6/23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9BBEF1-AAD8-4C42-96AD-EEA8D8BA90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主題：</a:t>
            </a:r>
            <a:r>
              <a:rPr lang="zh-TW" altLang="zh-TW" sz="4800" b="1" dirty="0" smtClean="0">
                <a:latin typeface="標楷體" pitchFamily="65" charset="-120"/>
                <a:ea typeface="標楷體" pitchFamily="65" charset="-120"/>
              </a:rPr>
              <a:t>僕人三要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經文：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經文一：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5:13-14)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經文二：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5:20-21)</a:t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>三：</a:t>
            </a:r>
            <a:r>
              <a:rPr lang="en-US" altLang="zh-TW" sz="40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6:15-17)</a:t>
            </a:r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4000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sz="4000" dirty="0" smtClean="0">
                <a:latin typeface="標楷體" pitchFamily="65" charset="-120"/>
                <a:ea typeface="標楷體" pitchFamily="65" charset="-120"/>
              </a:rPr>
              <a:t>                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sz="40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標楷體" pitchFamily="65" charset="-120"/>
                <a:ea typeface="標楷體" pitchFamily="65" charset="-120"/>
                <a:cs typeface="+mj-cs"/>
              </a:rPr>
              <a:t>  </a:t>
            </a:r>
            <a:r>
              <a:rPr 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40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/>
          <a:lstStyle/>
          <a:p>
            <a:r>
              <a:rPr lang="zh-TW" altLang="zh-TW" b="1" dirty="0">
                <a:effectLst/>
              </a:rPr>
              <a:t>一、僕人的口要調</a:t>
            </a:r>
            <a:r>
              <a:rPr lang="en-US" altLang="zh-TW" b="1" dirty="0">
                <a:effectLst/>
              </a:rPr>
              <a:t>(</a:t>
            </a:r>
            <a:r>
              <a:rPr lang="zh-TW" altLang="zh-TW" b="1" dirty="0">
                <a:effectLst/>
              </a:rPr>
              <a:t>說主的恩言</a:t>
            </a:r>
            <a:r>
              <a:rPr lang="en-US" altLang="zh-TW" b="1" dirty="0">
                <a:effectLst/>
              </a:rPr>
              <a:t>-</a:t>
            </a:r>
            <a:r>
              <a:rPr lang="zh-TW" altLang="zh-TW" b="1" dirty="0">
                <a:effectLst/>
              </a:rPr>
              <a:t>消除怒氣</a:t>
            </a:r>
            <a:r>
              <a:rPr lang="en-US" altLang="zh-TW" b="1" dirty="0">
                <a:effectLst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經文一：</a:t>
            </a:r>
            <a:r>
              <a:rPr lang="en-US" altLang="zh-TW" b="1" dirty="0"/>
              <a:t>(</a:t>
            </a:r>
            <a:r>
              <a:rPr lang="zh-TW" altLang="zh-TW" b="1" dirty="0"/>
              <a:t>王下</a:t>
            </a:r>
            <a:r>
              <a:rPr lang="en-US" altLang="zh-TW" b="1" dirty="0"/>
              <a:t>5:13-14</a:t>
            </a:r>
            <a:r>
              <a:rPr lang="en-US" altLang="zh-TW" b="1" dirty="0" smtClean="0"/>
              <a:t>)</a:t>
            </a:r>
            <a:endParaRPr lang="en-US" altLang="zh-TW" dirty="0" smtClean="0"/>
          </a:p>
          <a:p>
            <a:r>
              <a:rPr lang="zh-TW" altLang="en-US" dirty="0" smtClean="0"/>
              <a:t>他</a:t>
            </a:r>
            <a:r>
              <a:rPr lang="zh-TW" altLang="en-US" dirty="0"/>
              <a:t>的僕人進前來，對他說：我父啊，先知若吩咐你做一件大事，你豈不做嗎？何況說你去沐浴而得潔淨呢？</a:t>
            </a:r>
          </a:p>
          <a:p>
            <a:r>
              <a:rPr lang="zh-TW" altLang="en-US" dirty="0"/>
              <a:t>於是乃縵下去，照著神人的話，在約但河裡沐浴七回；他的肉復原，好像小孩子的肉，他就潔淨了。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154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548680"/>
            <a:ext cx="8686800" cy="1152128"/>
          </a:xfrm>
        </p:spPr>
        <p:txBody>
          <a:bodyPr>
            <a:noAutofit/>
          </a:bodyPr>
          <a:lstStyle/>
          <a:p>
            <a:r>
              <a:rPr lang="zh-TW" altLang="zh-TW" b="1" dirty="0">
                <a:effectLst/>
              </a:rPr>
              <a:t>二、僕人的耳要聽</a:t>
            </a:r>
            <a:r>
              <a:rPr lang="en-US" altLang="zh-TW" b="1" dirty="0">
                <a:effectLst/>
              </a:rPr>
              <a:t>(</a:t>
            </a:r>
            <a:r>
              <a:rPr lang="zh-TW" altLang="zh-TW" b="1" dirty="0">
                <a:effectLst/>
              </a:rPr>
              <a:t>聽主的命令</a:t>
            </a:r>
            <a:r>
              <a:rPr lang="en-US" altLang="zh-TW" b="1" dirty="0">
                <a:effectLst/>
              </a:rPr>
              <a:t>-</a:t>
            </a:r>
            <a:r>
              <a:rPr lang="zh-TW" altLang="zh-TW" b="1" dirty="0">
                <a:effectLst/>
              </a:rPr>
              <a:t>消除貪戀</a:t>
            </a:r>
            <a:r>
              <a:rPr lang="en-US" altLang="zh-TW" b="1" dirty="0" smtClean="0">
                <a:effectLst/>
              </a:rPr>
              <a:t>)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經文二：</a:t>
            </a:r>
            <a:r>
              <a:rPr lang="en-US" altLang="zh-TW" b="1" dirty="0"/>
              <a:t>(</a:t>
            </a:r>
            <a:r>
              <a:rPr lang="zh-TW" altLang="zh-TW" b="1" dirty="0"/>
              <a:t>王下</a:t>
            </a:r>
            <a:r>
              <a:rPr lang="en-US" altLang="zh-TW" b="1" dirty="0"/>
              <a:t>5:20-21</a:t>
            </a:r>
            <a:r>
              <a:rPr lang="en-US" altLang="zh-TW" b="1" dirty="0" smtClean="0"/>
              <a:t>)</a:t>
            </a:r>
          </a:p>
          <a:p>
            <a:r>
              <a:rPr lang="zh-TW" altLang="en-US" dirty="0"/>
              <a:t>神人以利沙的僕人基哈西心裡說：我主人不願從這亞蘭人乃縵手裡受他帶來的禮物，我指著永生的耶和華起誓，我必跑去追上他，向他要些。</a:t>
            </a:r>
          </a:p>
          <a:p>
            <a:r>
              <a:rPr lang="zh-TW" altLang="en-US" dirty="0"/>
              <a:t>於是基哈西追趕乃縵。乃縵看見有人追趕，就急忙下車迎著他，說：都平安嗎？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8638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890736"/>
          </a:xfrm>
        </p:spPr>
        <p:txBody>
          <a:bodyPr>
            <a:normAutofit/>
          </a:bodyPr>
          <a:lstStyle/>
          <a:p>
            <a:r>
              <a:rPr lang="zh-TW" altLang="zh-TW" b="1" dirty="0">
                <a:effectLst/>
              </a:rPr>
              <a:t>三、僕人的眼要開</a:t>
            </a:r>
            <a:r>
              <a:rPr lang="en-US" altLang="zh-TW" b="1" dirty="0">
                <a:effectLst/>
              </a:rPr>
              <a:t>(</a:t>
            </a:r>
            <a:r>
              <a:rPr lang="zh-TW" altLang="zh-TW" b="1" dirty="0">
                <a:effectLst/>
              </a:rPr>
              <a:t>看主的作為</a:t>
            </a:r>
            <a:r>
              <a:rPr lang="en-US" altLang="zh-TW" b="1" dirty="0">
                <a:effectLst/>
              </a:rPr>
              <a:t>-</a:t>
            </a:r>
            <a:r>
              <a:rPr lang="zh-TW" altLang="zh-TW" b="1" dirty="0">
                <a:effectLst/>
              </a:rPr>
              <a:t>消除</a:t>
            </a:r>
            <a:r>
              <a:rPr lang="zh-TW" altLang="zh-TW" b="1" dirty="0" smtClean="0">
                <a:effectLst/>
              </a:rPr>
              <a:t>懼怕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 smtClean="0"/>
              <a:t>(</a:t>
            </a:r>
            <a:r>
              <a:rPr lang="zh-TW" altLang="zh-TW" b="1" dirty="0"/>
              <a:t>王下</a:t>
            </a:r>
            <a:r>
              <a:rPr lang="en-US" altLang="zh-TW" b="1" dirty="0"/>
              <a:t>6:15-17</a:t>
            </a:r>
            <a:r>
              <a:rPr lang="en-US" altLang="zh-TW" b="1" dirty="0" smtClean="0"/>
              <a:t>)</a:t>
            </a:r>
          </a:p>
          <a:p>
            <a:r>
              <a:rPr lang="zh-TW" altLang="en-US" dirty="0"/>
              <a:t>神人的僕人清早起來出去，看見車馬軍兵圍困了城。僕人對神人說：哀哉！我主啊，我們怎樣行才好呢？</a:t>
            </a:r>
          </a:p>
          <a:p>
            <a:r>
              <a:rPr lang="zh-TW" altLang="en-US" dirty="0"/>
              <a:t>神人說：不要懼怕！與我們同在的比與他們同在的更多。</a:t>
            </a:r>
          </a:p>
          <a:p>
            <a:r>
              <a:rPr lang="zh-TW" altLang="en-US" dirty="0"/>
              <a:t>以利沙禱告說：耶和華啊，求你開這少年人的眼目，使他能看見。耶和華開他的眼目，他就看見滿山有火車火馬圍繞以利沙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6895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824536"/>
          </a:xfrm>
        </p:spPr>
        <p:txBody>
          <a:bodyPr/>
          <a:lstStyle/>
          <a:p>
            <a:endParaRPr lang="en-US" altLang="zh-TW" b="1" dirty="0" smtClean="0"/>
          </a:p>
          <a:p>
            <a:pPr algn="ctr"/>
            <a:r>
              <a:rPr lang="zh-TW" altLang="zh-TW" b="1" dirty="0" smtClean="0"/>
              <a:t>一</a:t>
            </a:r>
            <a:r>
              <a:rPr lang="zh-TW" altLang="zh-TW" b="1" dirty="0"/>
              <a:t>、僕人的口要調</a:t>
            </a:r>
            <a:r>
              <a:rPr lang="en-US" altLang="zh-TW" b="1" dirty="0"/>
              <a:t>(</a:t>
            </a:r>
            <a:r>
              <a:rPr lang="zh-TW" altLang="zh-TW" b="1" dirty="0"/>
              <a:t>說主的恩言</a:t>
            </a:r>
            <a:r>
              <a:rPr lang="en-US" altLang="zh-TW" b="1" dirty="0"/>
              <a:t>-</a:t>
            </a:r>
            <a:r>
              <a:rPr lang="zh-TW" altLang="zh-TW" b="1" dirty="0"/>
              <a:t>消除怒氣</a:t>
            </a:r>
            <a:r>
              <a:rPr lang="en-US" altLang="zh-TW" b="1" dirty="0" smtClean="0"/>
              <a:t>)</a:t>
            </a:r>
            <a:endParaRPr lang="zh-TW" altLang="zh-TW" dirty="0"/>
          </a:p>
          <a:p>
            <a:pPr marL="0" indent="0" algn="ctr">
              <a:buNone/>
            </a:pPr>
            <a:endParaRPr lang="zh-TW" altLang="zh-TW" dirty="0"/>
          </a:p>
          <a:p>
            <a:pPr algn="ctr"/>
            <a:endParaRPr lang="en-US" altLang="zh-TW" b="1" dirty="0" smtClean="0"/>
          </a:p>
          <a:p>
            <a:pPr algn="ctr"/>
            <a:r>
              <a:rPr lang="zh-TW" altLang="zh-TW" b="1" dirty="0" smtClean="0"/>
              <a:t>二</a:t>
            </a:r>
            <a:r>
              <a:rPr lang="zh-TW" altLang="zh-TW" b="1" dirty="0"/>
              <a:t>、僕人的耳要聽</a:t>
            </a:r>
            <a:r>
              <a:rPr lang="en-US" altLang="zh-TW" b="1" dirty="0"/>
              <a:t>(</a:t>
            </a:r>
            <a:r>
              <a:rPr lang="zh-TW" altLang="zh-TW" b="1" dirty="0"/>
              <a:t>聽主的命令</a:t>
            </a:r>
            <a:r>
              <a:rPr lang="en-US" altLang="zh-TW" b="1" dirty="0"/>
              <a:t>-</a:t>
            </a:r>
            <a:r>
              <a:rPr lang="zh-TW" altLang="zh-TW" b="1" dirty="0"/>
              <a:t>消除貪戀</a:t>
            </a:r>
            <a:r>
              <a:rPr lang="en-US" altLang="zh-TW" b="1" dirty="0" smtClean="0"/>
              <a:t>)</a:t>
            </a:r>
          </a:p>
          <a:p>
            <a:pPr marL="0" indent="0" algn="ctr">
              <a:buNone/>
            </a:pPr>
            <a:endParaRPr lang="zh-TW" altLang="zh-TW" dirty="0"/>
          </a:p>
          <a:p>
            <a:pPr algn="ctr"/>
            <a:endParaRPr lang="en-US" altLang="zh-TW" b="1" dirty="0" smtClean="0"/>
          </a:p>
          <a:p>
            <a:pPr algn="ctr"/>
            <a:r>
              <a:rPr lang="zh-TW" altLang="zh-TW" b="1" dirty="0" smtClean="0"/>
              <a:t>三</a:t>
            </a:r>
            <a:r>
              <a:rPr lang="zh-TW" altLang="zh-TW" b="1" dirty="0"/>
              <a:t>、僕人的眼要開</a:t>
            </a:r>
            <a:r>
              <a:rPr lang="en-US" altLang="zh-TW" b="1" dirty="0"/>
              <a:t>(</a:t>
            </a:r>
            <a:r>
              <a:rPr lang="zh-TW" altLang="zh-TW" b="1" dirty="0"/>
              <a:t>看主的作為</a:t>
            </a:r>
            <a:r>
              <a:rPr lang="en-US" altLang="zh-TW" b="1" dirty="0"/>
              <a:t>-</a:t>
            </a:r>
            <a:r>
              <a:rPr lang="zh-TW" altLang="zh-TW" b="1" dirty="0"/>
              <a:t>消除懼怕</a:t>
            </a:r>
            <a:r>
              <a:rPr lang="en-US" altLang="zh-TW" b="1" dirty="0" smtClean="0"/>
              <a:t>)</a:t>
            </a:r>
            <a:endParaRPr lang="zh-TW" altLang="zh-TW" dirty="0"/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00410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205</TotalTime>
  <Words>368</Words>
  <Application>Microsoft Office PowerPoint</Application>
  <PresentationFormat>如螢幕大小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旅程</vt:lpstr>
      <vt:lpstr>主題：僕人三要  經文：經文一：(王下5:13-14)    經文二：(王下5:20-21)       經文三：(王下6:15-17)                      </vt:lpstr>
      <vt:lpstr>一、僕人的口要調(說主的恩言-消除怒氣)</vt:lpstr>
      <vt:lpstr>二、僕人的耳要聽(聽主的命令-消除貪戀) </vt:lpstr>
      <vt:lpstr>三、僕人的眼要開(看主的作為-消除懼怕)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主題：愛的呼召  經文：約翰福音21：4-23</dc:title>
  <dc:creator>User</dc:creator>
  <cp:lastModifiedBy>Daniel</cp:lastModifiedBy>
  <cp:revision>43</cp:revision>
  <cp:lastPrinted>2021-06-18T12:48:08Z</cp:lastPrinted>
  <dcterms:created xsi:type="dcterms:W3CDTF">2014-02-02T12:14:30Z</dcterms:created>
  <dcterms:modified xsi:type="dcterms:W3CDTF">2021-06-23T02:57:13Z</dcterms:modified>
</cp:coreProperties>
</file>