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564" autoAdjust="0"/>
    <p:restoredTop sz="96328" autoAdjust="0"/>
  </p:normalViewPr>
  <p:slideViewPr>
    <p:cSldViewPr>
      <p:cViewPr>
        <p:scale>
          <a:sx n="100" d="100"/>
          <a:sy n="100" d="100"/>
        </p:scale>
        <p:origin x="-858" y="1446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2021/7/14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2021/7/14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2021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上午十時                  第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1735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主日崇拜程序◎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這裡有榮耀、耶和華坐著為王、你若相信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領受真道來敬拜主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kumimoji="0" lang="zh-TW" altLang="en-US" sz="1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曾敬恩</a:t>
            </a: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牧師</a:t>
            </a:r>
            <a:endParaRPr lang="zh-TW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虛擬</a:t>
            </a:r>
            <a:r>
              <a:rPr lang="en-US" altLang="zh-TW" sz="1400" b="1" dirty="0" err="1" smtClean="0">
                <a:latin typeface="標楷體" pitchFamily="65" charset="-120"/>
                <a:ea typeface="標楷體" pitchFamily="65" charset="-120"/>
              </a:rPr>
              <a:t>vs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實境</a:t>
            </a: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希伯來書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8-16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 marL="0" lvl="1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金句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希伯來書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16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以領受賜福來敬拜主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賜福與你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Times New Roman" pitchFamily="18" charset="0"/>
                <a:ea typeface="標楷體" pitchFamily="65" charset="-120"/>
              </a:rPr>
              <a:t>東山街浸信會週報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       </a:t>
            </a:r>
            <a:endParaRPr lang="en-US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年度目標：</a:t>
            </a: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認真讀聖經，依靠主聖靈</a:t>
            </a:r>
            <a:endParaRPr lang="en-US" altLang="zh-TW" sz="1600" b="1"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256213" y="1261252"/>
            <a:ext cx="4572000" cy="5957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聖工報告</a:t>
            </a:r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》</a:t>
            </a: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感謝人安基金會董事長</a:t>
            </a:r>
            <a:r>
              <a:rPr kumimoji="0"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曾敬恩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牧師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的證道分享，求神賜福曾牧師的愛心事奉與家庭。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由於政府規定疫情三級警戒延長至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7/26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，教會全部改成線上聚會，請大家上教會網站，臉書及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Line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群組，會得到所有資訊， 並多以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RPG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小組來禱告， 期待疫情趨緩不久將來可以回到教會來聚會。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代禱事項</a:t>
            </a:r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》</a:t>
            </a:r>
            <a:endParaRPr lang="zh-TW" altLang="en-US" dirty="0">
              <a:latin typeface="Times New Roman" pitchFamily="18" charset="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求神保守台灣能在新冠肺炎疫情時期，讓疫苗能順利取得並施打，台灣的政治經濟能度過難關禱告。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請為今年教會要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RPG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小組能發揮代禱的大能禱告。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請為教會支持的魯瑪夫宣教士及少數民族事工禱告，求神在疫情期間保守少數民族教會能平安運作，也為他們能有足夠經費及資源代禱。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為年長者身體健康禱告。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5" name="Text Box 537"/>
          <p:cNvSpPr txBox="1">
            <a:spLocks noChangeArrowheads="1"/>
          </p:cNvSpPr>
          <p:nvPr/>
        </p:nvSpPr>
        <p:spPr bwMode="auto">
          <a:xfrm>
            <a:off x="5256213" y="449263"/>
            <a:ext cx="4570412" cy="747071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lIns="99767" tIns="49883" rIns="99767" bIns="49883">
            <a:spAutoFit/>
          </a:bodyPr>
          <a:lstStyle/>
          <a:p>
            <a:pPr defTabSz="998538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他們卻羨慕一個更美的家鄉，就是在天上的。所以　神被稱為他們的神，並不以為恥，因為他已經給他們預備了一座城。（希伯來書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16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節）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ea typeface="標楷體" pitchFamily="65" charset="-120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ea typeface="標楷體" pitchFamily="65" charset="-120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ea typeface="標楷體" pitchFamily="65" charset="-120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8" name="矩形 15"/>
          <p:cNvSpPr>
            <a:spLocks noChangeArrowheads="1"/>
          </p:cNvSpPr>
          <p:nvPr/>
        </p:nvSpPr>
        <p:spPr bwMode="auto">
          <a:xfrm>
            <a:off x="5111750" y="331788"/>
            <a:ext cx="48244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 sz="1600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>
                <a:ea typeface="標楷體" pitchFamily="65" charset="-120"/>
              </a:rPr>
              <a:t>東山街浸信會聚會時間表</a:t>
            </a:r>
            <a:endParaRPr lang="en-US" altLang="zh-TW" sz="1600" b="1">
              <a:ea typeface="標楷體" pitchFamily="65" charset="-120"/>
            </a:endParaRPr>
          </a:p>
        </p:txBody>
      </p:sp>
      <p:sp>
        <p:nvSpPr>
          <p:cNvPr id="17420" name="矩形 17"/>
          <p:cNvSpPr>
            <a:spLocks noChangeArrowheads="1"/>
          </p:cNvSpPr>
          <p:nvPr/>
        </p:nvSpPr>
        <p:spPr bwMode="auto">
          <a:xfrm>
            <a:off x="5111750" y="403225"/>
            <a:ext cx="46085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23" name="矩形 19"/>
          <p:cNvSpPr>
            <a:spLocks noChangeArrowheads="1"/>
          </p:cNvSpPr>
          <p:nvPr/>
        </p:nvSpPr>
        <p:spPr bwMode="auto">
          <a:xfrm>
            <a:off x="5397500" y="331788"/>
            <a:ext cx="45370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r>
              <a:rPr lang="en-US" altLang="zh-TW" b="1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7424" name="矩形 19"/>
          <p:cNvSpPr>
            <a:spLocks noChangeArrowheads="1"/>
          </p:cNvSpPr>
          <p:nvPr/>
        </p:nvSpPr>
        <p:spPr bwMode="auto">
          <a:xfrm>
            <a:off x="5111750" y="331788"/>
            <a:ext cx="45354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8013" y="3689350"/>
          <a:ext cx="4000500" cy="3286147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8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7459" name="矩形 21"/>
          <p:cNvSpPr>
            <a:spLocks noChangeArrowheads="1"/>
          </p:cNvSpPr>
          <p:nvPr/>
        </p:nvSpPr>
        <p:spPr bwMode="auto">
          <a:xfrm>
            <a:off x="4968875" y="260350"/>
            <a:ext cx="442912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576263" y="3906168"/>
            <a:ext cx="4392612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牧師心</a:t>
            </a:r>
            <a:r>
              <a:rPr kumimoji="0" lang="zh-TW" altLang="en-US" sz="24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語</a:t>
            </a:r>
            <a:endParaRPr kumimoji="0" lang="en-US" altLang="zh-TW" sz="24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lang="zh-TW" altLang="en-US" sz="1800" b="1" dirty="0" smtClean="0">
                <a:latin typeface="標楷體" pitchFamily="65" charset="-120"/>
                <a:ea typeface="標楷體" pitchFamily="65" charset="-120"/>
              </a:rPr>
              <a:t> 亞伯拉</a:t>
            </a:r>
            <a:r>
              <a:rPr lang="zh-TW" altLang="en-US" sz="1800" b="1" dirty="0" smtClean="0">
                <a:latin typeface="標楷體" pitchFamily="65" charset="-120"/>
                <a:ea typeface="標楷體" pitchFamily="65" charset="-120"/>
              </a:rPr>
              <a:t>罕被稱為信心之父</a:t>
            </a:r>
            <a:endParaRPr lang="en-US" altLang="zh-TW" sz="1800" b="1" dirty="0" smtClean="0">
              <a:latin typeface="標楷體" pitchFamily="65" charset="-120"/>
              <a:ea typeface="標楷體" pitchFamily="65" charset="-12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是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因為他全然相信神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當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他被呼召出去時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連去哪裡都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不知道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他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仍然相信神的帶領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甚至連首生的兒子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都順服神的旨意願意獻上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這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種專一全然的信靠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真是我們的好榜樣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/>
          </a:p>
        </p:txBody>
      </p:sp>
      <p:sp>
        <p:nvSpPr>
          <p:cNvPr id="17462" name="矩形 22"/>
          <p:cNvSpPr>
            <a:spLocks noChangeArrowheads="1"/>
          </p:cNvSpPr>
          <p:nvPr/>
        </p:nvSpPr>
        <p:spPr bwMode="auto">
          <a:xfrm>
            <a:off x="5616575" y="522288"/>
            <a:ext cx="396081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647700" y="280988"/>
          <a:ext cx="4321175" cy="3544086"/>
        </p:xfrm>
        <a:graphic>
          <a:graphicData uri="http://schemas.openxmlformats.org/drawingml/2006/table">
            <a:tbl>
              <a:tblPr/>
              <a:tblGrid>
                <a:gridCol w="7667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37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37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48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8103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10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曾敬恩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羅之妍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羅之妍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羅之妍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90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趙子威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00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82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指定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28,600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28,000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17551" name="Rectangle 1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zh-TW" sz="1800"/>
          </a:p>
        </p:txBody>
      </p:sp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397500" y="377825"/>
            <a:ext cx="428625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kumimoji="0" lang="zh-TW" altLang="en-US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曾敬恩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牧師</a:t>
            </a:r>
          </a:p>
          <a:p>
            <a:pPr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講題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虛擬</a:t>
            </a:r>
            <a:r>
              <a:rPr lang="en-US" altLang="zh-TW" b="1" dirty="0" err="1" smtClean="0">
                <a:latin typeface="標楷體" pitchFamily="65" charset="-120"/>
                <a:ea typeface="標楷體" pitchFamily="65" charset="-120"/>
              </a:rPr>
              <a:t>vs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實境</a:t>
            </a:r>
          </a:p>
          <a:p>
            <a:pPr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希伯來書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8-16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金句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希伯來書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16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77384</TotalTime>
  <Words>563</Words>
  <Application>Microsoft Office PowerPoint</Application>
  <PresentationFormat>自訂</PresentationFormat>
  <Paragraphs>139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預設簡報設計</vt:lpstr>
      <vt:lpstr>投影片 1</vt:lpstr>
      <vt:lpstr>投影片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東山街浸信會</cp:lastModifiedBy>
  <cp:revision>6938</cp:revision>
  <dcterms:created xsi:type="dcterms:W3CDTF">2008-12-22T07:28:02Z</dcterms:created>
  <dcterms:modified xsi:type="dcterms:W3CDTF">2021-07-14T07:49:54Z</dcterms:modified>
</cp:coreProperties>
</file>