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sldIdLst>
    <p:sldId id="256" r:id="rId3"/>
    <p:sldId id="27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5" r:id="rId19"/>
    <p:sldId id="277" r:id="rId20"/>
    <p:sldId id="287" r:id="rId21"/>
    <p:sldId id="278" r:id="rId22"/>
    <p:sldId id="280" r:id="rId23"/>
    <p:sldId id="281" r:id="rId24"/>
    <p:sldId id="284" r:id="rId25"/>
    <p:sldId id="285" r:id="rId26"/>
    <p:sldId id="286" r:id="rId27"/>
    <p:sldId id="289" r:id="rId28"/>
    <p:sldId id="290" r:id="rId29"/>
    <p:sldId id="291" r:id="rId30"/>
    <p:sldId id="293" r:id="rId31"/>
    <p:sldId id="292" r:id="rId32"/>
  </p:sldIdLst>
  <p:sldSz cx="9144000" cy="5143500" type="screen16x9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HGｺﾞｼｯｸE"/>
        <a:cs typeface="HGｺﾞｼｯｸE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452A"/>
    <a:srgbClr val="E30746"/>
    <a:srgbClr val="383420"/>
    <a:srgbClr val="655E39"/>
    <a:srgbClr val="F94578"/>
    <a:srgbClr val="8D052C"/>
    <a:srgbClr val="948A54"/>
    <a:srgbClr val="FB8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>
      <p:cViewPr varScale="1">
        <p:scale>
          <a:sx n="108" d="100"/>
          <a:sy n="108" d="100"/>
        </p:scale>
        <p:origin x="883" y="72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908BF8E-CBF3-4405-A043-13E176975586}" type="datetimeFigureOut">
              <a:rPr lang="ja-JP" altLang="en-US"/>
              <a:pPr>
                <a:defRPr/>
              </a:pPr>
              <a:t>2022/6/25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0592105-6A8D-4A53-9E74-8B7DCE69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HK" altLang="en-US" dirty="0">
              <a:latin typeface="+mn-ea"/>
              <a:ea typeface="+mn-ea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F82BC-E091-4BD1-AC4D-5676F464485B}" type="slidenum">
              <a:rPr lang="en-US" altLang="zh-TW">
                <a:ea typeface="HGｺﾞｼｯｸE"/>
                <a:cs typeface="HGｺﾞｼｯｸE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>
              <a:ea typeface="HGｺﾞｼｯｸE"/>
              <a:cs typeface="HGｺﾞｼｯｸ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1494D993-259B-4104-AB53-76F5CCAE1FBB}" type="datetimeFigureOut">
              <a:rPr lang="en-US" altLang="zh-TW"/>
              <a:pPr>
                <a:defRPr/>
              </a:pPr>
              <a:t>6/25/2022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fld id="{0396AEE3-E8FA-45E0-96B7-122C25756622}" type="slidenum">
              <a:rPr lang="en-US" altLang="zh-TW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20FA-4995-4B1E-AE97-2F9B7B0A6966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F6E57-AFAF-4380-9673-57FE265A1584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D3017-71C8-4626-8EF8-97D557D34D8E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02979-A2FF-441F-ADDF-0DF3B8127E45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0F073-4DA3-415F-B72D-B30B98FEC3BF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1F1C-D89A-4C0B-AACC-F1BC38B1A49E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DAFCE-A3E3-4A31-B4E9-4A3E812E8D58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5BF8D-960A-47A5-AD56-2AE186186749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7832-96D8-472F-BE33-24436E4BD9B4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6C816-4D32-444E-A4DC-98FF43322D16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BDC8D-2935-4CD7-8A84-AC1BB561FE90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F797-079F-4A7A-A963-AC4E68D3B90F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89DED-7F3A-4545-A5BB-E8B382E59AE7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83C0-79AF-47BF-9B6F-DCCF0CEA4F00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9C16E-23BF-4423-B973-D12C3D9FB7F9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3C95-8E8C-406C-BF07-88D74B75F143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56D4-08A1-45F3-9508-EA1FE63A92BE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2839-BACD-41FA-A37D-544D8A04C0FD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9998E-C0A7-42E4-9A98-984C4D7535D0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7F9F-08D2-48EC-A020-EF0AF675AE2E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9071047-28CF-4B98-92DE-F905FA409B18}" type="datetimeFigureOut">
              <a:rPr lang="en-US" altLang="zh-TW"/>
              <a:pPr>
                <a:defRPr/>
              </a:pPr>
              <a:t>6/25/2022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F050CF6-245D-4472-A312-B6DFFCA3154F}" type="slidenum">
              <a:rPr lang="en-US" altLang="zh-TW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HGｺﾞｼｯｸ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E30746"/>
          </a:solidFill>
          <a:latin typeface="Gill Sans MT" pitchFamily="34" charset="0"/>
          <a:ea typeface="HGｺﾞｼｯｸE"/>
          <a:cs typeface="HGｺﾞｼｯｸE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HGｺﾞｼｯｸ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HGｺﾞｼｯｸ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HGｺﾞｼｯｸ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HGｺﾞｼｯｸE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7732"/>
            <a:ext cx="7772400" cy="18026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6000" dirty="0"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sz="6000" dirty="0">
                <a:latin typeface="標楷體" pitchFamily="65" charset="-120"/>
                <a:ea typeface="標楷體" pitchFamily="65" charset="-120"/>
                <a:cs typeface="+mj-cs"/>
              </a:rPr>
              <a:t>七十週年</a:t>
            </a:r>
            <a:br>
              <a:rPr lang="en-US" altLang="zh-TW" sz="6000" dirty="0"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lang="zh-TW" altLang="en-US" sz="6000" dirty="0">
                <a:latin typeface="標楷體" pitchFamily="65" charset="-120"/>
                <a:ea typeface="標楷體" pitchFamily="65" charset="-120"/>
                <a:cs typeface="+mj-cs"/>
              </a:rPr>
              <a:t>回顧與前瞻</a:t>
            </a:r>
            <a:endParaRPr lang="zh-HK" altLang="en-US" sz="60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報告人</a:t>
            </a:r>
            <a:endParaRPr lang="en-US" altLang="zh-TW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dirty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楊良楚牧師</a:t>
            </a:r>
            <a:endParaRPr lang="en-US" altLang="zh-TW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en-US" altLang="zh-HK" dirty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</a:rPr>
              <a:t>20220626</a:t>
            </a:r>
            <a:endParaRPr lang="zh-HK" altLang="en-US" dirty="0"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1960~1962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22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康靈泉牧師牧會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，後來也在浸信會主恩堂事奉。</a:t>
            </a:r>
          </a:p>
        </p:txBody>
      </p:sp>
      <p:pic>
        <p:nvPicPr>
          <p:cNvPr id="12292" name="圖片 3" descr="康靈泉牧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139553"/>
            <a:ext cx="30353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圖片 4" descr="康牧師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247901"/>
            <a:ext cx="3236912" cy="21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1962~1964</a:t>
            </a: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宋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其正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牧師剛從浸神畢業，就來東山里佈道所牧會</a:t>
            </a: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年。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6" name="圖片 3" descr="宋其正牧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428874"/>
            <a:ext cx="305818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圖片 4" descr="20220411_100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700873" y="2200953"/>
            <a:ext cx="231323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1964~1972</a:t>
            </a: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洪文山牧師擔任教會牧師，新竹中學辛校長得知洪牧師在大陸曾擔任聯合中學的訓導主任，便親自來教會邀請洪牧師擔任竹中的訓導主任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5" name="圖片 4" descr="20220404_1125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30833" y="2698735"/>
            <a:ext cx="2182796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  <a:cs typeface="+mj-cs"/>
              </a:rPr>
              <a:t>1964~1972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pic>
        <p:nvPicPr>
          <p:cNvPr id="15363" name="內容版面配置區 3" descr="DSC_30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3429006"/>
            <a:ext cx="4248472" cy="1490490"/>
          </a:xfrm>
        </p:spPr>
      </p:pic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468313" y="1071552"/>
            <a:ext cx="80645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當時洪牧師便一邊擔任竹中的訓導主任，另一邊擔任東山里佈道所的牧師，「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學生中心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」的招牌便掛於教會門口，除了牧養竹中學生外，也有清華大學、交通大學、及省立新竹高商的學生，當時教會以學生工作為主軸。</a:t>
            </a: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1972.5~1972.11</a:t>
            </a:r>
            <a:endParaRPr lang="zh-TW" altLang="en-US" b="0" dirty="0">
              <a:effectLst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王學邦牧師短暫牧會，任內有兩次浸禮實施。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6388" name="圖片 3" descr="王學邦牧師為人施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9" y="2139553"/>
            <a:ext cx="2376487" cy="278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1973~1979</a:t>
            </a: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latin typeface="標楷體" pitchFamily="65" charset="-120"/>
                <a:ea typeface="標楷體" pitchFamily="65" charset="-120"/>
              </a:rPr>
              <a:t>王光復牧師是母會新竹浸信會牧師，身兼兩個教會的牧者，期間有神學生來協助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pic>
        <p:nvPicPr>
          <p:cNvPr id="17412" name="圖片 3" descr="王光復牧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01478"/>
            <a:ext cx="2374900" cy="25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latin typeface="標楷體" pitchFamily="65" charset="-120"/>
                <a:ea typeface="標楷體" pitchFamily="65" charset="-120"/>
                <a:cs typeface="+mj-cs"/>
              </a:rPr>
              <a:t>1979~1982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535041"/>
          </a:xfrm>
        </p:spPr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陳載樂牧師也是母會新竹浸信會牧師，協助東山街牧養事工，期間有神學生來協助。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6" name="圖片 3" descr="陳載樂牧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301478"/>
            <a:ext cx="5005388" cy="235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1982~1986</a:t>
            </a: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連虔誠牧師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任內整理教會資產，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在教會種了很多樹，也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留下許多重要資料。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9461" name="圖片 4" descr="連虔誠牧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500312"/>
            <a:ext cx="3544888" cy="218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圖片 5" descr="20220404_102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90441" y="2395725"/>
            <a:ext cx="2434027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285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1986~2009.11.21</a:t>
            </a:r>
            <a:br>
              <a:rPr lang="en-US" altLang="zh-TW" b="0" dirty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lang="zh-TW" altLang="en-US" b="0" dirty="0"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+mj-cs"/>
              </a:rPr>
              <a:t>許秀雄牧師</a:t>
            </a:r>
          </a:p>
        </p:txBody>
      </p:sp>
      <p:pic>
        <p:nvPicPr>
          <p:cNvPr id="20483" name="內容版面配置區 3" descr="許秀雄牧師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4" y="1707356"/>
            <a:ext cx="3527425" cy="2430066"/>
          </a:xfrm>
        </p:spPr>
      </p:pic>
      <p:pic>
        <p:nvPicPr>
          <p:cNvPr id="20484" name="圖片 4" descr="90-Christmas-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653779"/>
            <a:ext cx="3829050" cy="259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5" descr="許牧師與小王老師在新華興幼稚園合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714758"/>
            <a:ext cx="2857520" cy="124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285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1986~2009.11.21</a:t>
            </a:r>
            <a:br>
              <a:rPr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</a:b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j-cs"/>
              </a:rPr>
              <a:t>許秀雄牧師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28596" y="1491630"/>
            <a:ext cx="8331279" cy="292308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許牧師擔任牧者時間超過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年，是東山街浸信會牧會最長的牧者，於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1991.6.23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正式成立教會，並在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2003.8.26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設立財團法人新竹市中華基督教東山街浸信會，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2009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日退休。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endParaRPr lang="zh-TW" altLang="en-US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感謝神，從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1952-2022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年，教會已經有七十年的歷史。</a:t>
            </a:r>
          </a:p>
        </p:txBody>
      </p:sp>
      <p:pic>
        <p:nvPicPr>
          <p:cNvPr id="4100" name="圖片 3" descr="DSCI01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285998"/>
            <a:ext cx="4572000" cy="242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2009.12~2011.2.28</a:t>
            </a:r>
            <a:endParaRPr lang="zh-TW" altLang="en-US" b="0" dirty="0">
              <a:effectLst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黃成業牧師為母會新竹浸信會牧師，受邀擔任教會顧問牧師，期間協助教會聘牧事宜及開設雙翼課程。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圖片 3" descr="黃成業牧師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931790"/>
            <a:ext cx="2160240" cy="1897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cs typeface="+mj-cs"/>
              </a:rPr>
              <a:t>2010.10.1-</a:t>
            </a:r>
            <a:endParaRPr lang="zh-TW" altLang="en-US" b="0" dirty="0">
              <a:effectLst/>
              <a:cs typeface="+mj-cs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60704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楊良楚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牧師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奉台灣浸信會神學院差派前來東山街浸信會全時間實習，並於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2011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年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1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月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23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日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於東山街浸信會堂議會通過受聘擔任教會全職傳道人，並於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2011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年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月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5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日舉行就職感恩禮拜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，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2013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年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3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月</a:t>
            </a: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16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日按立為牧師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23556" name="圖片 3" descr="KatieDani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579862"/>
            <a:ext cx="3312368" cy="15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發展特色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13235"/>
            <a:ext cx="8229600" cy="3481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1.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宣教士貢獻良多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宣教士開始教會事工，購買土地建教會，並協助學生事工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  <a:latin typeface="+mn-ea"/>
              <a:cs typeface="+mn-cs"/>
            </a:endParaRPr>
          </a:p>
        </p:txBody>
      </p:sp>
      <p:pic>
        <p:nvPicPr>
          <p:cNvPr id="24580" name="圖片 3" descr="潘采瓊宣教士來幫忙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931791"/>
            <a:ext cx="3887788" cy="176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圖片 4" descr="許牧師與小王老師在新華興幼稚園合影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87774"/>
            <a:ext cx="4151312" cy="18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發展特色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13235"/>
            <a:ext cx="8229600" cy="3481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2.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學生工作為主軸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由於身處學區當中， 過去都以學生工作為主軸，以大學生及高中生為主，洪文山並定位教會為「</a:t>
            </a:r>
            <a:r>
              <a:rPr lang="zh-TW" altLang="en-US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+mn-cs"/>
              </a:rPr>
              <a:t>學生中心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」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  <a:latin typeface="+mn-ea"/>
              <a:cs typeface="+mn-cs"/>
            </a:endParaRPr>
          </a:p>
        </p:txBody>
      </p:sp>
      <p:pic>
        <p:nvPicPr>
          <p:cNvPr id="25604" name="圖片 5" descr="許牧師與助道會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63838"/>
            <a:ext cx="3683000" cy="14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圖片 6" descr="1979.12.3詩歌佈道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19822"/>
            <a:ext cx="3671888" cy="15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發展特色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13235"/>
            <a:ext cx="8229600" cy="3481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3.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母會新竹浸信會協助甚多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從過去的王光復牧師、陳載樂牧師、到近期的黃成業牧師都給教會許多協助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dirty="0">
              <a:solidFill>
                <a:schemeClr val="tx1"/>
              </a:solidFill>
              <a:latin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  <a:latin typeface="+mn-ea"/>
              <a:cs typeface="+mn-cs"/>
            </a:endParaRPr>
          </a:p>
        </p:txBody>
      </p:sp>
      <p:pic>
        <p:nvPicPr>
          <p:cNvPr id="26628" name="圖片 7" descr="民國七十多年合照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2895600"/>
            <a:ext cx="3251200" cy="180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圖片 9" descr="學生中心合照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9" y="2950369"/>
            <a:ext cx="3298825" cy="172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發展特色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14427"/>
            <a:ext cx="8229600" cy="338019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4.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rPr>
              <a:t>牧者牧會時間較短：觀看教會歷史除了許秀雄牧師是長期牧會外，其餘牧者的牧會時間均不長，因此教會的發展較缺少傳承與接續，這是教會可惜的地方。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>
              <a:solidFill>
                <a:schemeClr val="tx1"/>
              </a:solidFill>
              <a:latin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未來發展目標</a:t>
            </a:r>
          </a:p>
        </p:txBody>
      </p:sp>
      <p:sp>
        <p:nvSpPr>
          <p:cNvPr id="307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b="0" dirty="0">
                <a:latin typeface="標楷體" pitchFamily="65" charset="-120"/>
                <a:ea typeface="標楷體" pitchFamily="65" charset="-120"/>
              </a:rPr>
              <a:t>教會逐步的小組化：教會的組織是有強化的必要，能逐步建立教會小組系統，使得會友關係可以緊密，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目前教會以</a:t>
            </a:r>
            <a:r>
              <a:rPr lang="en-US" altLang="zh-TW" b="0" dirty="0">
                <a:latin typeface="標楷體" pitchFamily="65" charset="-120"/>
                <a:ea typeface="標楷體" pitchFamily="65" charset="-120"/>
              </a:rPr>
              <a:t>RPG</a:t>
            </a:r>
            <a:r>
              <a:rPr lang="zh-TW" altLang="en-US" b="0" dirty="0">
                <a:latin typeface="標楷體" pitchFamily="65" charset="-120"/>
                <a:ea typeface="標楷體" pitchFamily="65" charset="-120"/>
              </a:rPr>
              <a:t>小組運作，每週以線上或實體聚會，為基督國度教會及彼此需要代禱</a:t>
            </a:r>
            <a:r>
              <a:rPr lang="zh-TW" altLang="zh-TW" b="0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endParaRPr lang="zh-TW" altLang="en-US" dirty="0"/>
          </a:p>
        </p:txBody>
      </p:sp>
      <p:pic>
        <p:nvPicPr>
          <p:cNvPr id="4" name="圖片 3" descr="下載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714758"/>
            <a:ext cx="4025980" cy="12612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未來發展目標</a:t>
            </a:r>
          </a:p>
        </p:txBody>
      </p:sp>
      <p:sp>
        <p:nvSpPr>
          <p:cNvPr id="31748" name="內容版面配置區 2"/>
          <p:cNvSpPr>
            <a:spLocks noGrp="1"/>
          </p:cNvSpPr>
          <p:nvPr>
            <p:ph idx="1"/>
          </p:nvPr>
        </p:nvSpPr>
        <p:spPr>
          <a:xfrm>
            <a:off x="395536" y="987574"/>
            <a:ext cx="8229600" cy="3628498"/>
          </a:xfrm>
        </p:spPr>
        <p:txBody>
          <a:bodyPr/>
          <a:lstStyle/>
          <a:p>
            <a:pPr eaLnBrk="1" hangingPunct="1"/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門徒訓練的落實：教會要培育更多的門徒，是教會扎根成長的關鍵，要有更多的門徒被栽培出來，教會才會有核心同工，各項事工才能在有同工的狀況下順利推展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 目前已有兩班門徒班正在進行培訓中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20211211_1207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7854"/>
            <a:ext cx="4283968" cy="1465261"/>
          </a:xfrm>
          <a:prstGeom prst="rect">
            <a:avLst/>
          </a:prstGeom>
        </p:spPr>
      </p:pic>
      <p:pic>
        <p:nvPicPr>
          <p:cNvPr id="6" name="圖片 5" descr="20211211_163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79862"/>
            <a:ext cx="3923928" cy="133587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dirty="0"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dirty="0">
                <a:latin typeface="標楷體" pitchFamily="65" charset="-120"/>
                <a:ea typeface="標楷體" pitchFamily="65" charset="-120"/>
                <a:cs typeface="+mj-cs"/>
              </a:rPr>
              <a:t>未來發展目標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457200" y="1059657"/>
            <a:ext cx="8229600" cy="3942160"/>
          </a:xfrm>
        </p:spPr>
        <p:txBody>
          <a:bodyPr/>
          <a:lstStyle/>
          <a:p>
            <a:pPr eaLnBrk="1" hangingPunct="1"/>
            <a:r>
              <a:rPr lang="en-US" altLang="zh-TW" sz="3000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3000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強化青年及</a:t>
            </a:r>
            <a:r>
              <a:rPr lang="zh-TW" altLang="en-US" sz="3000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兒童</a:t>
            </a:r>
            <a:r>
              <a:rPr lang="zh-TW" altLang="zh-TW" sz="3000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工作：由於教會位於新竹的八大學區內，有大學、高中職、國中及國小，過去教會也以學生工作為重點，但曾幾何時教會目前已經沒有外來的學生，過去那種年輕學子滿佈教會的盛況不再，，過去曾有「</a:t>
            </a:r>
            <a:r>
              <a:rPr lang="zh-TW" altLang="zh-TW" sz="3000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學生中心</a:t>
            </a:r>
            <a:r>
              <a:rPr lang="zh-TW" altLang="zh-TW" sz="3000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」招牌掛在教會，求神讓我們重拾神過去放在教會的異象，讓更多年輕人、學生走進教會，得到造就成長。</a:t>
            </a:r>
            <a:endParaRPr lang="zh-TW" altLang="en-US" sz="3000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未來發展目標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059657"/>
            <a:ext cx="8229600" cy="3942160"/>
          </a:xfrm>
        </p:spPr>
        <p:txBody>
          <a:bodyPr/>
          <a:lstStyle/>
          <a:p>
            <a:pPr eaLnBrk="1" hangingPunct="1"/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持續宣教士傳福音建立教會的異象，白白得來也要白白給予，教會要看重傳福音及宣教工作</a:t>
            </a:r>
          </a:p>
        </p:txBody>
      </p:sp>
      <p:pic>
        <p:nvPicPr>
          <p:cNvPr id="5" name="圖片 4" descr="下載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786064"/>
            <a:ext cx="3143272" cy="20917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1952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年開始東山里事工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吉教士和德教士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由兩位外籍宣教士開始東山里佈道所事工，初期以兒童工作為主。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124" name="圖片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301479"/>
            <a:ext cx="4752975" cy="234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東山浸信會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未來發展目標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457200" y="1059657"/>
            <a:ext cx="8229600" cy="3942160"/>
          </a:xfrm>
        </p:spPr>
        <p:txBody>
          <a:bodyPr/>
          <a:lstStyle/>
          <a:p>
            <a:pPr eaLnBrk="1" hangingPunct="1"/>
            <a:r>
              <a:rPr lang="en-US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建立一個健康成長的教會：東山街浸信會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要建立一個愛神愛人的健康教會，期待每位會友都能心意更新靈命成長， 願意為主傳揚福音見證基督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6" name="圖片 4" descr="DSCI01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214692"/>
            <a:ext cx="3295268" cy="170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1952-1953</a:t>
            </a: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  <a:r>
              <a:rPr lang="zh-TW" altLang="zh-TW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徐萬黎牧師</a:t>
            </a:r>
            <a:r>
              <a:rPr lang="zh-TW" altLang="en-US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協助教會</a:t>
            </a:r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457200" y="1113235"/>
            <a:ext cx="8229600" cy="3481388"/>
          </a:xfrm>
        </p:spPr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徐萬黎牧師擔任新竹中學體育老師，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他和師母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在東山街自己家裡教導兒童主日學，並帶領新竹中學學生，之後有一些成年人加入，便在東山街租一間日式房子開始聚會，徐牧師雖然沒有親自牧養東山里佈道所，但打下一個美好基礎。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148" name="圖片 3" descr="徐牧師師母合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651870"/>
            <a:ext cx="2425452" cy="132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1953-1955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神學生盧邦徟前來實習協助教會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172" name="圖片 3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139554"/>
            <a:ext cx="3240088" cy="243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1955-1957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高約翰傳道為浸神第一屆畢業生，前來教會牧會兩年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196" name="圖片 3" descr="cr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301479"/>
            <a:ext cx="2857500" cy="226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1957</a:t>
            </a:r>
            <a:endParaRPr lang="zh-TW" altLang="en-US" b="0" dirty="0">
              <a:effectLst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柯理培牧師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柯少培牧師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陸得理牧師</a:t>
            </a:r>
            <a:r>
              <a:rPr lang="zh-TW" altLang="en-US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都在這一段時期來幫助教會，</a:t>
            </a:r>
            <a:endParaRPr lang="en-US" altLang="zh-TW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柯理培牧師</a:t>
            </a:r>
            <a:r>
              <a:rPr lang="zh-TW" altLang="en-US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是本教會第一任牧師</a:t>
            </a:r>
            <a:endParaRPr lang="en-US" altLang="zh-TW" b="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zh-TW" dirty="0"/>
          </a:p>
          <a:p>
            <a:pPr eaLnBrk="1" hangingPunct="1"/>
            <a:endParaRPr lang="zh-TW" altLang="en-US" dirty="0"/>
          </a:p>
        </p:txBody>
      </p:sp>
      <p:pic>
        <p:nvPicPr>
          <p:cNvPr id="9220" name="圖片 3" descr="197.8.20柯理培牧師主持授浸後合影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1" y="3000378"/>
            <a:ext cx="3681413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圖片 4" descr="柯少培牧師師母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071816"/>
            <a:ext cx="3484562" cy="17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1957~1958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栗桂森牧師</a:t>
            </a:r>
            <a:endParaRPr lang="en-US" altLang="zh-TW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244" name="圖片 3" descr="949904abee73ed4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1" y="2031207"/>
            <a:ext cx="2581275" cy="262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1958~1960</a:t>
            </a:r>
            <a:r>
              <a:rPr lang="zh-TW" altLang="en-US" b="0" dirty="0">
                <a:effectLst/>
                <a:latin typeface="標楷體" pitchFamily="65" charset="-120"/>
                <a:ea typeface="標楷體" pitchFamily="65" charset="-120"/>
                <a:cs typeface="+mj-cs"/>
              </a:rPr>
              <a:t>年</a:t>
            </a: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TW" b="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蔡昇平牧師</a:t>
            </a:r>
            <a:endParaRPr lang="zh-TW" altLang="en-US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下載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2143122"/>
            <a:ext cx="4130374" cy="20717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P102176044_templat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nting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0D3EAF-5FC3-4C40-9BFB-3958395111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TP102176044_template</Template>
  <TotalTime>0</TotalTime>
  <Words>1096</Words>
  <Application>Microsoft Office PowerPoint</Application>
  <PresentationFormat>如螢幕大小 (16:9)</PresentationFormat>
  <Paragraphs>66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8" baseType="lpstr">
      <vt:lpstr>微軟正黑體</vt:lpstr>
      <vt:lpstr>新細明體</vt:lpstr>
      <vt:lpstr>標楷體</vt:lpstr>
      <vt:lpstr>Arial</vt:lpstr>
      <vt:lpstr>Calibri</vt:lpstr>
      <vt:lpstr>Centaur</vt:lpstr>
      <vt:lpstr>Gill Sans MT</vt:lpstr>
      <vt:lpstr>TP102176044_template</vt:lpstr>
      <vt:lpstr>東山浸信會七十週年 回顧與前瞻</vt:lpstr>
      <vt:lpstr>東山浸信會</vt:lpstr>
      <vt:lpstr>1952年開始東山里事工</vt:lpstr>
      <vt:lpstr>1952-1953年徐萬黎牧師協助教會</vt:lpstr>
      <vt:lpstr>1953-1955年</vt:lpstr>
      <vt:lpstr>1955-1957年</vt:lpstr>
      <vt:lpstr>1957</vt:lpstr>
      <vt:lpstr>1957~1958年</vt:lpstr>
      <vt:lpstr>1958~1960年</vt:lpstr>
      <vt:lpstr>1960~1962年</vt:lpstr>
      <vt:lpstr>1962~1964年</vt:lpstr>
      <vt:lpstr>1964~1972年</vt:lpstr>
      <vt:lpstr>1964~1972年</vt:lpstr>
      <vt:lpstr>1972.5~1972.11</vt:lpstr>
      <vt:lpstr>1973~1979年</vt:lpstr>
      <vt:lpstr>1979~1982年</vt:lpstr>
      <vt:lpstr>1982~1986年</vt:lpstr>
      <vt:lpstr>1986~2009.11.21 許秀雄牧師</vt:lpstr>
      <vt:lpstr>1986~2009.11.21 許秀雄牧師</vt:lpstr>
      <vt:lpstr>2009.12~2011.2.28</vt:lpstr>
      <vt:lpstr>2010.10.1-</vt:lpstr>
      <vt:lpstr>東山浸信會發展特色</vt:lpstr>
      <vt:lpstr>東山浸信會發展特色</vt:lpstr>
      <vt:lpstr>東山浸信會發展特色</vt:lpstr>
      <vt:lpstr>東山浸信會發展特色</vt:lpstr>
      <vt:lpstr>東山浸信會未來發展目標</vt:lpstr>
      <vt:lpstr>東山浸信會未來發展目標</vt:lpstr>
      <vt:lpstr>東山浸信會未來發展目標</vt:lpstr>
      <vt:lpstr>東山浸信會未來發展目標</vt:lpstr>
      <vt:lpstr>東山浸信會未來發展目標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2012-05-26T07:48:03Z</dcterms:created>
  <dcterms:modified xsi:type="dcterms:W3CDTF">2022-06-25T06:33:09Z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TC021760459991</vt:lpwstr>
  </property>
</Properties>
</file>