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05" r:id="rId3"/>
    <p:sldId id="258" r:id="rId4"/>
    <p:sldId id="313" r:id="rId5"/>
    <p:sldId id="257" r:id="rId6"/>
    <p:sldId id="304" r:id="rId7"/>
    <p:sldId id="354" r:id="rId8"/>
    <p:sldId id="355" r:id="rId9"/>
    <p:sldId id="356" r:id="rId10"/>
    <p:sldId id="351" r:id="rId11"/>
    <p:sldId id="306" r:id="rId12"/>
    <p:sldId id="328" r:id="rId13"/>
    <p:sldId id="339" r:id="rId14"/>
    <p:sldId id="342" r:id="rId15"/>
    <p:sldId id="341" r:id="rId16"/>
    <p:sldId id="340" r:id="rId17"/>
    <p:sldId id="329" r:id="rId18"/>
    <p:sldId id="331" r:id="rId19"/>
    <p:sldId id="357" r:id="rId20"/>
    <p:sldId id="358" r:id="rId21"/>
    <p:sldId id="310" r:id="rId22"/>
    <p:sldId id="349" r:id="rId23"/>
    <p:sldId id="347" r:id="rId24"/>
    <p:sldId id="348" r:id="rId25"/>
    <p:sldId id="327" r:id="rId26"/>
    <p:sldId id="346" r:id="rId27"/>
    <p:sldId id="307" r:id="rId28"/>
    <p:sldId id="332" r:id="rId29"/>
    <p:sldId id="333" r:id="rId30"/>
    <p:sldId id="323" r:id="rId31"/>
    <p:sldId id="352" r:id="rId32"/>
    <p:sldId id="350" r:id="rId33"/>
    <p:sldId id="308" r:id="rId34"/>
    <p:sldId id="334" r:id="rId35"/>
    <p:sldId id="335" r:id="rId36"/>
    <p:sldId id="336" r:id="rId37"/>
    <p:sldId id="338" r:id="rId38"/>
    <p:sldId id="337" r:id="rId39"/>
    <p:sldId id="321" r:id="rId40"/>
    <p:sldId id="326" r:id="rId41"/>
  </p:sldIdLst>
  <p:sldSz cx="9144000" cy="5143500" type="screen16x9"/>
  <p:notesSz cx="9928225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6B35"/>
    <a:srgbClr val="FF5050"/>
    <a:srgbClr val="FF66FF"/>
    <a:srgbClr val="FFCCFF"/>
    <a:srgbClr val="C8D05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1113" autoAdjust="0"/>
  </p:normalViewPr>
  <p:slideViewPr>
    <p:cSldViewPr>
      <p:cViewPr varScale="1">
        <p:scale>
          <a:sx n="116" d="100"/>
          <a:sy n="116" d="100"/>
        </p:scale>
        <p:origin x="-57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1F619-9BAC-4620-979F-70A7C65A86E4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DD8FB6A-135F-4C04-A65A-6680B61DEF52}">
      <dgm:prSet phldrT="[文字]"/>
      <dgm:spPr/>
      <dgm:t>
        <a:bodyPr/>
        <a:lstStyle/>
        <a:p>
          <a:r>
            <a:rPr lang="zh-TW" altLang="en-US" b="1" dirty="0" smtClean="0"/>
            <a:t>財務</a:t>
          </a:r>
          <a:endParaRPr lang="zh-TW" altLang="en-US" b="1" dirty="0"/>
        </a:p>
      </dgm:t>
    </dgm:pt>
    <dgm:pt modelId="{54A1C96F-8CF3-4E57-93F8-F4AB1C58CC0E}" type="parTrans" cxnId="{63A92D45-A5F8-4E0F-98B1-73CEE94B1AA9}">
      <dgm:prSet/>
      <dgm:spPr/>
      <dgm:t>
        <a:bodyPr/>
        <a:lstStyle/>
        <a:p>
          <a:endParaRPr lang="zh-TW" altLang="en-US" b="1"/>
        </a:p>
      </dgm:t>
    </dgm:pt>
    <dgm:pt modelId="{038E9A4A-57EF-4CE2-B3CB-041663353BD4}" type="sibTrans" cxnId="{63A92D45-A5F8-4E0F-98B1-73CEE94B1AA9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 b="1"/>
        </a:p>
      </dgm:t>
    </dgm:pt>
    <dgm:pt modelId="{2DCA9F5E-5AAB-4EA0-B512-A076FFC132F1}">
      <dgm:prSet phldrT="[文字]"/>
      <dgm:spPr/>
      <dgm:t>
        <a:bodyPr/>
        <a:lstStyle/>
        <a:p>
          <a:r>
            <a:rPr lang="zh-TW" altLang="en-US" b="1" dirty="0" smtClean="0"/>
            <a:t>人際關係</a:t>
          </a:r>
          <a:endParaRPr lang="zh-TW" altLang="en-US" b="1" dirty="0"/>
        </a:p>
      </dgm:t>
    </dgm:pt>
    <dgm:pt modelId="{1C6CA674-8CEF-4778-B724-BB2C60E90F1E}" type="parTrans" cxnId="{FA8F2CF8-E7C1-44B8-BD35-BC6EA3C4D880}">
      <dgm:prSet/>
      <dgm:spPr/>
      <dgm:t>
        <a:bodyPr/>
        <a:lstStyle/>
        <a:p>
          <a:endParaRPr lang="zh-TW" altLang="en-US" b="1"/>
        </a:p>
      </dgm:t>
    </dgm:pt>
    <dgm:pt modelId="{BA9BABA2-16CF-4260-950B-1333EC2EC204}" type="sibTrans" cxnId="{FA8F2CF8-E7C1-44B8-BD35-BC6EA3C4D880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TW" altLang="en-US" b="1"/>
        </a:p>
      </dgm:t>
    </dgm:pt>
    <dgm:pt modelId="{EEBD2F20-FB64-483C-ABA4-EB7B9CB29374}">
      <dgm:prSet phldrT="[文字]"/>
      <dgm:spPr/>
      <dgm:t>
        <a:bodyPr/>
        <a:lstStyle/>
        <a:p>
          <a:r>
            <a:rPr lang="zh-TW" altLang="en-US" b="1" dirty="0" smtClean="0"/>
            <a:t>工作</a:t>
          </a:r>
          <a:endParaRPr lang="zh-TW" altLang="en-US" b="1" dirty="0"/>
        </a:p>
      </dgm:t>
    </dgm:pt>
    <dgm:pt modelId="{AB37C9CA-53AE-4F6A-9098-BD4D088C81C1}" type="parTrans" cxnId="{0AB230AF-040B-4A7D-A3B5-61F7D11A7751}">
      <dgm:prSet/>
      <dgm:spPr/>
      <dgm:t>
        <a:bodyPr/>
        <a:lstStyle/>
        <a:p>
          <a:endParaRPr lang="zh-TW" altLang="en-US" b="1"/>
        </a:p>
      </dgm:t>
    </dgm:pt>
    <dgm:pt modelId="{968069DD-8EDC-441E-B8D3-E8061DD56E62}" type="sibTrans" cxnId="{0AB230AF-040B-4A7D-A3B5-61F7D11A7751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TW" altLang="en-US" b="1"/>
        </a:p>
      </dgm:t>
    </dgm:pt>
    <dgm:pt modelId="{BA9DDB30-42B9-474E-8055-465EDA837DE9}">
      <dgm:prSet phldrT="[文字]"/>
      <dgm:spPr/>
      <dgm:t>
        <a:bodyPr/>
        <a:lstStyle/>
        <a:p>
          <a:r>
            <a:rPr lang="zh-TW" altLang="en-US" b="1" dirty="0" smtClean="0"/>
            <a:t>健康</a:t>
          </a:r>
          <a:endParaRPr lang="zh-TW" altLang="en-US" b="1" dirty="0"/>
        </a:p>
      </dgm:t>
    </dgm:pt>
    <dgm:pt modelId="{798CE05D-4FA1-487A-9BFD-00A3DF236FAB}" type="parTrans" cxnId="{6033D18F-ADAE-431A-8C3A-4F163EF650DA}">
      <dgm:prSet/>
      <dgm:spPr/>
      <dgm:t>
        <a:bodyPr/>
        <a:lstStyle/>
        <a:p>
          <a:endParaRPr lang="zh-TW" altLang="en-US" b="1"/>
        </a:p>
      </dgm:t>
    </dgm:pt>
    <dgm:pt modelId="{2BE4A59F-6144-4810-8851-17C3A3290AFA}" type="sibTrans" cxnId="{6033D18F-ADAE-431A-8C3A-4F163EF650DA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zh-TW" altLang="en-US" b="1"/>
        </a:p>
      </dgm:t>
    </dgm:pt>
    <dgm:pt modelId="{939D40B1-DD1A-451C-B740-60D71BEFE9A9}">
      <dgm:prSet phldrT="[文字]"/>
      <dgm:spPr/>
      <dgm:t>
        <a:bodyPr/>
        <a:lstStyle/>
        <a:p>
          <a:r>
            <a:rPr lang="zh-TW" altLang="en-US" b="1" dirty="0" smtClean="0"/>
            <a:t>疫情</a:t>
          </a:r>
          <a:endParaRPr lang="zh-TW" altLang="en-US" b="1" dirty="0"/>
        </a:p>
      </dgm:t>
    </dgm:pt>
    <dgm:pt modelId="{A4A8E7CB-1D8B-484F-B920-0AB583E599D1}" type="parTrans" cxnId="{03709F4F-4736-468D-AD59-444E7627D261}">
      <dgm:prSet/>
      <dgm:spPr/>
      <dgm:t>
        <a:bodyPr/>
        <a:lstStyle/>
        <a:p>
          <a:endParaRPr lang="zh-TW" altLang="en-US" b="1"/>
        </a:p>
      </dgm:t>
    </dgm:pt>
    <dgm:pt modelId="{1F925F1E-A016-4DFB-9C3C-E0B47330F1AD}" type="sibTrans" cxnId="{03709F4F-4736-468D-AD59-444E7627D261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zh-TW" altLang="en-US" b="1"/>
        </a:p>
      </dgm:t>
    </dgm:pt>
    <dgm:pt modelId="{C0C19B0D-9856-41B4-ABD0-AEF11CA1B759}" type="pres">
      <dgm:prSet presAssocID="{7901F619-9BAC-4620-979F-70A7C65A86E4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zh-TW" altLang="en-US"/>
        </a:p>
      </dgm:t>
    </dgm:pt>
    <dgm:pt modelId="{D2B2E193-54F9-49D6-8D2E-8C8B2E30B114}" type="pres">
      <dgm:prSet presAssocID="{7DD8FB6A-135F-4C04-A65A-6680B61DEF52}" presName="text1" presStyleCnt="0"/>
      <dgm:spPr/>
    </dgm:pt>
    <dgm:pt modelId="{C4DEDF84-A8F6-4F8B-A0B0-F5EA4AA511F8}" type="pres">
      <dgm:prSet presAssocID="{7DD8FB6A-135F-4C04-A65A-6680B61DEF52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ABE275-FB6C-4540-8536-0E9DCAD011EF}" type="pres">
      <dgm:prSet presAssocID="{7DD8FB6A-135F-4C04-A65A-6680B61DEF52}" presName="textaccent1" presStyleCnt="0"/>
      <dgm:spPr/>
    </dgm:pt>
    <dgm:pt modelId="{5601F6E7-C3F2-46F9-87EC-89E101A8BF26}" type="pres">
      <dgm:prSet presAssocID="{7DD8FB6A-135F-4C04-A65A-6680B61DEF52}" presName="accentRepeatNode" presStyleLbl="solidAlignAcc1" presStyleIdx="0" presStyleCnt="10"/>
      <dgm:spPr/>
    </dgm:pt>
    <dgm:pt modelId="{7E377FAE-A52D-4204-915E-8A5F79D19FC9}" type="pres">
      <dgm:prSet presAssocID="{038E9A4A-57EF-4CE2-B3CB-041663353BD4}" presName="image1" presStyleCnt="0"/>
      <dgm:spPr/>
    </dgm:pt>
    <dgm:pt modelId="{5F4EFED9-5E16-428F-B678-4CACF2D26A7E}" type="pres">
      <dgm:prSet presAssocID="{038E9A4A-57EF-4CE2-B3CB-041663353BD4}" presName="imageRepeatNode" presStyleLbl="alignAcc1" presStyleIdx="0" presStyleCnt="5"/>
      <dgm:spPr/>
      <dgm:t>
        <a:bodyPr/>
        <a:lstStyle/>
        <a:p>
          <a:endParaRPr lang="zh-TW" altLang="en-US"/>
        </a:p>
      </dgm:t>
    </dgm:pt>
    <dgm:pt modelId="{837A4D8A-80B9-4361-B662-4BFDE66D3261}" type="pres">
      <dgm:prSet presAssocID="{038E9A4A-57EF-4CE2-B3CB-041663353BD4}" presName="imageaccent1" presStyleCnt="0"/>
      <dgm:spPr/>
    </dgm:pt>
    <dgm:pt modelId="{8DD8C2AA-19E4-4BB5-8833-0663597356E1}" type="pres">
      <dgm:prSet presAssocID="{038E9A4A-57EF-4CE2-B3CB-041663353BD4}" presName="accentRepeatNode" presStyleLbl="solidAlignAcc1" presStyleIdx="1" presStyleCnt="10"/>
      <dgm:spPr/>
    </dgm:pt>
    <dgm:pt modelId="{0B3DD0ED-3761-46C8-A4C8-A960B3AE8373}" type="pres">
      <dgm:prSet presAssocID="{2DCA9F5E-5AAB-4EA0-B512-A076FFC132F1}" presName="text2" presStyleCnt="0"/>
      <dgm:spPr/>
    </dgm:pt>
    <dgm:pt modelId="{64A5FEF2-AB12-4BE4-8D92-5102EB2A2315}" type="pres">
      <dgm:prSet presAssocID="{2DCA9F5E-5AAB-4EA0-B512-A076FFC132F1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755335-4A91-411E-B18B-C1B8358B5468}" type="pres">
      <dgm:prSet presAssocID="{2DCA9F5E-5AAB-4EA0-B512-A076FFC132F1}" presName="textaccent2" presStyleCnt="0"/>
      <dgm:spPr/>
    </dgm:pt>
    <dgm:pt modelId="{511EDDC6-D09E-445E-8F8E-2CF764ACA6A3}" type="pres">
      <dgm:prSet presAssocID="{2DCA9F5E-5AAB-4EA0-B512-A076FFC132F1}" presName="accentRepeatNode" presStyleLbl="solidAlignAcc1" presStyleIdx="2" presStyleCnt="10"/>
      <dgm:spPr/>
    </dgm:pt>
    <dgm:pt modelId="{B3453C5C-93A2-4E7C-A1D8-D2659A94A15D}" type="pres">
      <dgm:prSet presAssocID="{BA9BABA2-16CF-4260-950B-1333EC2EC204}" presName="image2" presStyleCnt="0"/>
      <dgm:spPr/>
    </dgm:pt>
    <dgm:pt modelId="{561CCCD7-8914-4B54-9680-C89CCB2E21D3}" type="pres">
      <dgm:prSet presAssocID="{BA9BABA2-16CF-4260-950B-1333EC2EC204}" presName="imageRepeatNode" presStyleLbl="alignAcc1" presStyleIdx="1" presStyleCnt="5"/>
      <dgm:spPr/>
      <dgm:t>
        <a:bodyPr/>
        <a:lstStyle/>
        <a:p>
          <a:endParaRPr lang="zh-TW" altLang="en-US"/>
        </a:p>
      </dgm:t>
    </dgm:pt>
    <dgm:pt modelId="{8770DF7C-EBB7-4C5E-9940-AE78D7D4A32E}" type="pres">
      <dgm:prSet presAssocID="{BA9BABA2-16CF-4260-950B-1333EC2EC204}" presName="imageaccent2" presStyleCnt="0"/>
      <dgm:spPr/>
    </dgm:pt>
    <dgm:pt modelId="{15822770-9F34-4FB8-9372-1CD04E406889}" type="pres">
      <dgm:prSet presAssocID="{BA9BABA2-16CF-4260-950B-1333EC2EC204}" presName="accentRepeatNode" presStyleLbl="solidAlignAcc1" presStyleIdx="3" presStyleCnt="10"/>
      <dgm:spPr/>
    </dgm:pt>
    <dgm:pt modelId="{4E9DEDF3-20C2-4370-A912-64FE41B078C5}" type="pres">
      <dgm:prSet presAssocID="{EEBD2F20-FB64-483C-ABA4-EB7B9CB29374}" presName="text3" presStyleCnt="0"/>
      <dgm:spPr/>
    </dgm:pt>
    <dgm:pt modelId="{64074132-5237-4BEB-95BE-2F48B48C135B}" type="pres">
      <dgm:prSet presAssocID="{EEBD2F20-FB64-483C-ABA4-EB7B9CB29374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380720-9642-4A88-8F41-1C08EC6D7081}" type="pres">
      <dgm:prSet presAssocID="{EEBD2F20-FB64-483C-ABA4-EB7B9CB29374}" presName="textaccent3" presStyleCnt="0"/>
      <dgm:spPr/>
    </dgm:pt>
    <dgm:pt modelId="{A268BB3C-DF0D-4E45-A765-FB4187287FF5}" type="pres">
      <dgm:prSet presAssocID="{EEBD2F20-FB64-483C-ABA4-EB7B9CB29374}" presName="accentRepeatNode" presStyleLbl="solidAlignAcc1" presStyleIdx="4" presStyleCnt="10"/>
      <dgm:spPr/>
    </dgm:pt>
    <dgm:pt modelId="{661D8E03-9EA3-433E-9C57-A2E67D546498}" type="pres">
      <dgm:prSet presAssocID="{968069DD-8EDC-441E-B8D3-E8061DD56E62}" presName="image3" presStyleCnt="0"/>
      <dgm:spPr/>
    </dgm:pt>
    <dgm:pt modelId="{148A73DF-F5D6-46B3-AB25-9E7AC0283376}" type="pres">
      <dgm:prSet presAssocID="{968069DD-8EDC-441E-B8D3-E8061DD56E62}" presName="imageRepeatNode" presStyleLbl="alignAcc1" presStyleIdx="2" presStyleCnt="5"/>
      <dgm:spPr/>
      <dgm:t>
        <a:bodyPr/>
        <a:lstStyle/>
        <a:p>
          <a:endParaRPr lang="zh-TW" altLang="en-US"/>
        </a:p>
      </dgm:t>
    </dgm:pt>
    <dgm:pt modelId="{779250F2-1B22-4E03-B9AA-2CB414D733AB}" type="pres">
      <dgm:prSet presAssocID="{968069DD-8EDC-441E-B8D3-E8061DD56E62}" presName="imageaccent3" presStyleCnt="0"/>
      <dgm:spPr/>
    </dgm:pt>
    <dgm:pt modelId="{FA93F78A-EA99-4C0D-95E9-D06F97B5A843}" type="pres">
      <dgm:prSet presAssocID="{968069DD-8EDC-441E-B8D3-E8061DD56E62}" presName="accentRepeatNode" presStyleLbl="solidAlignAcc1" presStyleIdx="5" presStyleCnt="10"/>
      <dgm:spPr/>
    </dgm:pt>
    <dgm:pt modelId="{9314B030-C3C9-4A90-A44E-F5A31BFA5BEB}" type="pres">
      <dgm:prSet presAssocID="{BA9DDB30-42B9-474E-8055-465EDA837DE9}" presName="text4" presStyleCnt="0"/>
      <dgm:spPr/>
    </dgm:pt>
    <dgm:pt modelId="{F0C0574C-10A6-42BD-AF14-EC8C06D991FF}" type="pres">
      <dgm:prSet presAssocID="{BA9DDB30-42B9-474E-8055-465EDA837DE9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B0DFDA-6F42-4B46-A7BE-44CF5E6E18F6}" type="pres">
      <dgm:prSet presAssocID="{BA9DDB30-42B9-474E-8055-465EDA837DE9}" presName="textaccent4" presStyleCnt="0"/>
      <dgm:spPr/>
    </dgm:pt>
    <dgm:pt modelId="{9E17E1FF-4600-4C0A-84A9-B54E19837C82}" type="pres">
      <dgm:prSet presAssocID="{BA9DDB30-42B9-474E-8055-465EDA837DE9}" presName="accentRepeatNode" presStyleLbl="solidAlignAcc1" presStyleIdx="6" presStyleCnt="10"/>
      <dgm:spPr/>
    </dgm:pt>
    <dgm:pt modelId="{9B1BADA3-FBE8-4B49-9ADB-CF32F148BD5A}" type="pres">
      <dgm:prSet presAssocID="{2BE4A59F-6144-4810-8851-17C3A3290AFA}" presName="image4" presStyleCnt="0"/>
      <dgm:spPr/>
    </dgm:pt>
    <dgm:pt modelId="{D9F80377-1720-4617-82A8-A8991215E398}" type="pres">
      <dgm:prSet presAssocID="{2BE4A59F-6144-4810-8851-17C3A3290AFA}" presName="imageRepeatNode" presStyleLbl="alignAcc1" presStyleIdx="3" presStyleCnt="5"/>
      <dgm:spPr/>
      <dgm:t>
        <a:bodyPr/>
        <a:lstStyle/>
        <a:p>
          <a:endParaRPr lang="zh-TW" altLang="en-US"/>
        </a:p>
      </dgm:t>
    </dgm:pt>
    <dgm:pt modelId="{2E1FD137-DB54-4287-ABD4-DEA393E19BF6}" type="pres">
      <dgm:prSet presAssocID="{2BE4A59F-6144-4810-8851-17C3A3290AFA}" presName="imageaccent4" presStyleCnt="0"/>
      <dgm:spPr/>
    </dgm:pt>
    <dgm:pt modelId="{BABC74C3-BB21-428C-A8F2-07160A3ADCE2}" type="pres">
      <dgm:prSet presAssocID="{2BE4A59F-6144-4810-8851-17C3A3290AFA}" presName="accentRepeatNode" presStyleLbl="solidAlignAcc1" presStyleIdx="7" presStyleCnt="10"/>
      <dgm:spPr/>
    </dgm:pt>
    <dgm:pt modelId="{146862E8-E956-4605-82EE-CE2F8B243296}" type="pres">
      <dgm:prSet presAssocID="{939D40B1-DD1A-451C-B740-60D71BEFE9A9}" presName="text5" presStyleCnt="0"/>
      <dgm:spPr/>
    </dgm:pt>
    <dgm:pt modelId="{D2E8785D-4D08-4EED-BA2D-983952B2A063}" type="pres">
      <dgm:prSet presAssocID="{939D40B1-DD1A-451C-B740-60D71BEFE9A9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6EC0EE-1E00-4DAC-B698-66B95B86882D}" type="pres">
      <dgm:prSet presAssocID="{939D40B1-DD1A-451C-B740-60D71BEFE9A9}" presName="textaccent5" presStyleCnt="0"/>
      <dgm:spPr/>
    </dgm:pt>
    <dgm:pt modelId="{EF5E263C-8D89-4FB3-866B-C61109D5821E}" type="pres">
      <dgm:prSet presAssocID="{939D40B1-DD1A-451C-B740-60D71BEFE9A9}" presName="accentRepeatNode" presStyleLbl="solidAlignAcc1" presStyleIdx="8" presStyleCnt="10"/>
      <dgm:spPr/>
    </dgm:pt>
    <dgm:pt modelId="{FB233B57-E691-4196-80D4-D964B2BB6636}" type="pres">
      <dgm:prSet presAssocID="{1F925F1E-A016-4DFB-9C3C-E0B47330F1AD}" presName="image5" presStyleCnt="0"/>
      <dgm:spPr/>
    </dgm:pt>
    <dgm:pt modelId="{38C9DF57-D77C-4BFF-82E0-E181E4184194}" type="pres">
      <dgm:prSet presAssocID="{1F925F1E-A016-4DFB-9C3C-E0B47330F1AD}" presName="imageRepeatNode" presStyleLbl="alignAcc1" presStyleIdx="4" presStyleCnt="5"/>
      <dgm:spPr/>
      <dgm:t>
        <a:bodyPr/>
        <a:lstStyle/>
        <a:p>
          <a:endParaRPr lang="zh-TW" altLang="en-US"/>
        </a:p>
      </dgm:t>
    </dgm:pt>
    <dgm:pt modelId="{09C773F2-72C8-4B78-B57E-6F24CF6D688C}" type="pres">
      <dgm:prSet presAssocID="{1F925F1E-A016-4DFB-9C3C-E0B47330F1AD}" presName="imageaccent5" presStyleCnt="0"/>
      <dgm:spPr/>
    </dgm:pt>
    <dgm:pt modelId="{133374BC-A0A1-477A-AB54-717FDF41DC1D}" type="pres">
      <dgm:prSet presAssocID="{1F925F1E-A016-4DFB-9C3C-E0B47330F1AD}" presName="accentRepeatNode" presStyleLbl="solidAlignAcc1" presStyleIdx="9" presStyleCnt="10"/>
      <dgm:spPr/>
    </dgm:pt>
  </dgm:ptLst>
  <dgm:cxnLst>
    <dgm:cxn modelId="{94E842EC-4118-4985-AC90-46032FEAB779}" type="presOf" srcId="{2BE4A59F-6144-4810-8851-17C3A3290AFA}" destId="{D9F80377-1720-4617-82A8-A8991215E398}" srcOrd="0" destOrd="0" presId="urn:microsoft.com/office/officeart/2008/layout/HexagonCluster"/>
    <dgm:cxn modelId="{5E1394CA-AF0F-47D1-B40F-5AA4EDB0C0F7}" type="presOf" srcId="{1F925F1E-A016-4DFB-9C3C-E0B47330F1AD}" destId="{38C9DF57-D77C-4BFF-82E0-E181E4184194}" srcOrd="0" destOrd="0" presId="urn:microsoft.com/office/officeart/2008/layout/HexagonCluster"/>
    <dgm:cxn modelId="{FA24546A-9829-4A7A-8081-D541650D7CCD}" type="presOf" srcId="{7901F619-9BAC-4620-979F-70A7C65A86E4}" destId="{C0C19B0D-9856-41B4-ABD0-AEF11CA1B759}" srcOrd="0" destOrd="0" presId="urn:microsoft.com/office/officeart/2008/layout/HexagonCluster"/>
    <dgm:cxn modelId="{6033D18F-ADAE-431A-8C3A-4F163EF650DA}" srcId="{7901F619-9BAC-4620-979F-70A7C65A86E4}" destId="{BA9DDB30-42B9-474E-8055-465EDA837DE9}" srcOrd="3" destOrd="0" parTransId="{798CE05D-4FA1-487A-9BFD-00A3DF236FAB}" sibTransId="{2BE4A59F-6144-4810-8851-17C3A3290AFA}"/>
    <dgm:cxn modelId="{9E37DD8A-7729-4FA2-A0E3-402E0E87CC87}" type="presOf" srcId="{BA9DDB30-42B9-474E-8055-465EDA837DE9}" destId="{F0C0574C-10A6-42BD-AF14-EC8C06D991FF}" srcOrd="0" destOrd="0" presId="urn:microsoft.com/office/officeart/2008/layout/HexagonCluster"/>
    <dgm:cxn modelId="{0AB230AF-040B-4A7D-A3B5-61F7D11A7751}" srcId="{7901F619-9BAC-4620-979F-70A7C65A86E4}" destId="{EEBD2F20-FB64-483C-ABA4-EB7B9CB29374}" srcOrd="2" destOrd="0" parTransId="{AB37C9CA-53AE-4F6A-9098-BD4D088C81C1}" sibTransId="{968069DD-8EDC-441E-B8D3-E8061DD56E62}"/>
    <dgm:cxn modelId="{63A92D45-A5F8-4E0F-98B1-73CEE94B1AA9}" srcId="{7901F619-9BAC-4620-979F-70A7C65A86E4}" destId="{7DD8FB6A-135F-4C04-A65A-6680B61DEF52}" srcOrd="0" destOrd="0" parTransId="{54A1C96F-8CF3-4E57-93F8-F4AB1C58CC0E}" sibTransId="{038E9A4A-57EF-4CE2-B3CB-041663353BD4}"/>
    <dgm:cxn modelId="{BD0A0F66-42AB-47A4-BB69-EF3896F9FD7E}" type="presOf" srcId="{939D40B1-DD1A-451C-B740-60D71BEFE9A9}" destId="{D2E8785D-4D08-4EED-BA2D-983952B2A063}" srcOrd="0" destOrd="0" presId="urn:microsoft.com/office/officeart/2008/layout/HexagonCluster"/>
    <dgm:cxn modelId="{C781F7C4-6B03-41C4-AA47-DEC0D0E49BB5}" type="presOf" srcId="{EEBD2F20-FB64-483C-ABA4-EB7B9CB29374}" destId="{64074132-5237-4BEB-95BE-2F48B48C135B}" srcOrd="0" destOrd="0" presId="urn:microsoft.com/office/officeart/2008/layout/HexagonCluster"/>
    <dgm:cxn modelId="{FA8F2CF8-E7C1-44B8-BD35-BC6EA3C4D880}" srcId="{7901F619-9BAC-4620-979F-70A7C65A86E4}" destId="{2DCA9F5E-5AAB-4EA0-B512-A076FFC132F1}" srcOrd="1" destOrd="0" parTransId="{1C6CA674-8CEF-4778-B724-BB2C60E90F1E}" sibTransId="{BA9BABA2-16CF-4260-950B-1333EC2EC204}"/>
    <dgm:cxn modelId="{59C66E81-CF8C-44E9-8B58-AF4AA5E4CFD8}" type="presOf" srcId="{038E9A4A-57EF-4CE2-B3CB-041663353BD4}" destId="{5F4EFED9-5E16-428F-B678-4CACF2D26A7E}" srcOrd="0" destOrd="0" presId="urn:microsoft.com/office/officeart/2008/layout/HexagonCluster"/>
    <dgm:cxn modelId="{03709F4F-4736-468D-AD59-444E7627D261}" srcId="{7901F619-9BAC-4620-979F-70A7C65A86E4}" destId="{939D40B1-DD1A-451C-B740-60D71BEFE9A9}" srcOrd="4" destOrd="0" parTransId="{A4A8E7CB-1D8B-484F-B920-0AB583E599D1}" sibTransId="{1F925F1E-A016-4DFB-9C3C-E0B47330F1AD}"/>
    <dgm:cxn modelId="{F3EC210A-951D-4C39-B782-EDC43723CE6F}" type="presOf" srcId="{BA9BABA2-16CF-4260-950B-1333EC2EC204}" destId="{561CCCD7-8914-4B54-9680-C89CCB2E21D3}" srcOrd="0" destOrd="0" presId="urn:microsoft.com/office/officeart/2008/layout/HexagonCluster"/>
    <dgm:cxn modelId="{D20736EB-4CDD-4563-A5A5-2B5896A33B75}" type="presOf" srcId="{2DCA9F5E-5AAB-4EA0-B512-A076FFC132F1}" destId="{64A5FEF2-AB12-4BE4-8D92-5102EB2A2315}" srcOrd="0" destOrd="0" presId="urn:microsoft.com/office/officeart/2008/layout/HexagonCluster"/>
    <dgm:cxn modelId="{F896AF8B-8A2E-49D6-9527-DA9546AC94DE}" type="presOf" srcId="{968069DD-8EDC-441E-B8D3-E8061DD56E62}" destId="{148A73DF-F5D6-46B3-AB25-9E7AC0283376}" srcOrd="0" destOrd="0" presId="urn:microsoft.com/office/officeart/2008/layout/HexagonCluster"/>
    <dgm:cxn modelId="{C87B6510-C2DF-45E6-8DF3-7DF09DF61A3E}" type="presOf" srcId="{7DD8FB6A-135F-4C04-A65A-6680B61DEF52}" destId="{C4DEDF84-A8F6-4F8B-A0B0-F5EA4AA511F8}" srcOrd="0" destOrd="0" presId="urn:microsoft.com/office/officeart/2008/layout/HexagonCluster"/>
    <dgm:cxn modelId="{48FBBBF2-8B7E-45CF-9A07-BEDF8C7D3784}" type="presParOf" srcId="{C0C19B0D-9856-41B4-ABD0-AEF11CA1B759}" destId="{D2B2E193-54F9-49D6-8D2E-8C8B2E30B114}" srcOrd="0" destOrd="0" presId="urn:microsoft.com/office/officeart/2008/layout/HexagonCluster"/>
    <dgm:cxn modelId="{72DC42FA-D3F6-4F0D-B375-4F97A680A38B}" type="presParOf" srcId="{D2B2E193-54F9-49D6-8D2E-8C8B2E30B114}" destId="{C4DEDF84-A8F6-4F8B-A0B0-F5EA4AA511F8}" srcOrd="0" destOrd="0" presId="urn:microsoft.com/office/officeart/2008/layout/HexagonCluster"/>
    <dgm:cxn modelId="{B4810C55-14C4-416E-9CF6-C95B07852A9B}" type="presParOf" srcId="{C0C19B0D-9856-41B4-ABD0-AEF11CA1B759}" destId="{FCABE275-FB6C-4540-8536-0E9DCAD011EF}" srcOrd="1" destOrd="0" presId="urn:microsoft.com/office/officeart/2008/layout/HexagonCluster"/>
    <dgm:cxn modelId="{27CEEF12-D4ED-4832-B8E4-07D37EC07F03}" type="presParOf" srcId="{FCABE275-FB6C-4540-8536-0E9DCAD011EF}" destId="{5601F6E7-C3F2-46F9-87EC-89E101A8BF26}" srcOrd="0" destOrd="0" presId="urn:microsoft.com/office/officeart/2008/layout/HexagonCluster"/>
    <dgm:cxn modelId="{C357B12E-E62D-43F5-9971-A7B73F0A2084}" type="presParOf" srcId="{C0C19B0D-9856-41B4-ABD0-AEF11CA1B759}" destId="{7E377FAE-A52D-4204-915E-8A5F79D19FC9}" srcOrd="2" destOrd="0" presId="urn:microsoft.com/office/officeart/2008/layout/HexagonCluster"/>
    <dgm:cxn modelId="{242EE730-DDB5-405A-9A8C-1366649D91D7}" type="presParOf" srcId="{7E377FAE-A52D-4204-915E-8A5F79D19FC9}" destId="{5F4EFED9-5E16-428F-B678-4CACF2D26A7E}" srcOrd="0" destOrd="0" presId="urn:microsoft.com/office/officeart/2008/layout/HexagonCluster"/>
    <dgm:cxn modelId="{F23463D8-80E3-4CED-8DA5-1953B64B397E}" type="presParOf" srcId="{C0C19B0D-9856-41B4-ABD0-AEF11CA1B759}" destId="{837A4D8A-80B9-4361-B662-4BFDE66D3261}" srcOrd="3" destOrd="0" presId="urn:microsoft.com/office/officeart/2008/layout/HexagonCluster"/>
    <dgm:cxn modelId="{3A871120-B9ED-40AE-B3A8-4894E99CC427}" type="presParOf" srcId="{837A4D8A-80B9-4361-B662-4BFDE66D3261}" destId="{8DD8C2AA-19E4-4BB5-8833-0663597356E1}" srcOrd="0" destOrd="0" presId="urn:microsoft.com/office/officeart/2008/layout/HexagonCluster"/>
    <dgm:cxn modelId="{519484F9-D5D4-47C3-8D19-4E4481FFC2E4}" type="presParOf" srcId="{C0C19B0D-9856-41B4-ABD0-AEF11CA1B759}" destId="{0B3DD0ED-3761-46C8-A4C8-A960B3AE8373}" srcOrd="4" destOrd="0" presId="urn:microsoft.com/office/officeart/2008/layout/HexagonCluster"/>
    <dgm:cxn modelId="{0F8F5538-75A3-47CE-9BD8-81840BE8F7C3}" type="presParOf" srcId="{0B3DD0ED-3761-46C8-A4C8-A960B3AE8373}" destId="{64A5FEF2-AB12-4BE4-8D92-5102EB2A2315}" srcOrd="0" destOrd="0" presId="urn:microsoft.com/office/officeart/2008/layout/HexagonCluster"/>
    <dgm:cxn modelId="{0AA6C69A-03D7-405B-83E7-3D3461CA19CD}" type="presParOf" srcId="{C0C19B0D-9856-41B4-ABD0-AEF11CA1B759}" destId="{9A755335-4A91-411E-B18B-C1B8358B5468}" srcOrd="5" destOrd="0" presId="urn:microsoft.com/office/officeart/2008/layout/HexagonCluster"/>
    <dgm:cxn modelId="{5D6DDD40-A90F-4ED5-BD9D-379273338560}" type="presParOf" srcId="{9A755335-4A91-411E-B18B-C1B8358B5468}" destId="{511EDDC6-D09E-445E-8F8E-2CF764ACA6A3}" srcOrd="0" destOrd="0" presId="urn:microsoft.com/office/officeart/2008/layout/HexagonCluster"/>
    <dgm:cxn modelId="{951FA239-F16F-4E35-B952-0447F5E155D6}" type="presParOf" srcId="{C0C19B0D-9856-41B4-ABD0-AEF11CA1B759}" destId="{B3453C5C-93A2-4E7C-A1D8-D2659A94A15D}" srcOrd="6" destOrd="0" presId="urn:microsoft.com/office/officeart/2008/layout/HexagonCluster"/>
    <dgm:cxn modelId="{5D7416A3-4756-41F4-A30F-8ED68064306A}" type="presParOf" srcId="{B3453C5C-93A2-4E7C-A1D8-D2659A94A15D}" destId="{561CCCD7-8914-4B54-9680-C89CCB2E21D3}" srcOrd="0" destOrd="0" presId="urn:microsoft.com/office/officeart/2008/layout/HexagonCluster"/>
    <dgm:cxn modelId="{56529B96-354C-4949-8C7F-63B59FAAEE9C}" type="presParOf" srcId="{C0C19B0D-9856-41B4-ABD0-AEF11CA1B759}" destId="{8770DF7C-EBB7-4C5E-9940-AE78D7D4A32E}" srcOrd="7" destOrd="0" presId="urn:microsoft.com/office/officeart/2008/layout/HexagonCluster"/>
    <dgm:cxn modelId="{4AD82A1A-2CF1-4AAE-8A01-A9026081B9EA}" type="presParOf" srcId="{8770DF7C-EBB7-4C5E-9940-AE78D7D4A32E}" destId="{15822770-9F34-4FB8-9372-1CD04E406889}" srcOrd="0" destOrd="0" presId="urn:microsoft.com/office/officeart/2008/layout/HexagonCluster"/>
    <dgm:cxn modelId="{1E35E04C-E0D1-435E-BBEF-D42A5A0D9BB9}" type="presParOf" srcId="{C0C19B0D-9856-41B4-ABD0-AEF11CA1B759}" destId="{4E9DEDF3-20C2-4370-A912-64FE41B078C5}" srcOrd="8" destOrd="0" presId="urn:microsoft.com/office/officeart/2008/layout/HexagonCluster"/>
    <dgm:cxn modelId="{C5B150CE-43A1-4199-8549-0403CF40A662}" type="presParOf" srcId="{4E9DEDF3-20C2-4370-A912-64FE41B078C5}" destId="{64074132-5237-4BEB-95BE-2F48B48C135B}" srcOrd="0" destOrd="0" presId="urn:microsoft.com/office/officeart/2008/layout/HexagonCluster"/>
    <dgm:cxn modelId="{AE9495CF-C20D-4EF7-9C4D-1BE0EBC7CA58}" type="presParOf" srcId="{C0C19B0D-9856-41B4-ABD0-AEF11CA1B759}" destId="{5C380720-9642-4A88-8F41-1C08EC6D7081}" srcOrd="9" destOrd="0" presId="urn:microsoft.com/office/officeart/2008/layout/HexagonCluster"/>
    <dgm:cxn modelId="{FD4E1622-56B9-4702-8123-24865B0CDA6F}" type="presParOf" srcId="{5C380720-9642-4A88-8F41-1C08EC6D7081}" destId="{A268BB3C-DF0D-4E45-A765-FB4187287FF5}" srcOrd="0" destOrd="0" presId="urn:microsoft.com/office/officeart/2008/layout/HexagonCluster"/>
    <dgm:cxn modelId="{ECFA3553-FF80-4FBC-A865-76957D936D15}" type="presParOf" srcId="{C0C19B0D-9856-41B4-ABD0-AEF11CA1B759}" destId="{661D8E03-9EA3-433E-9C57-A2E67D546498}" srcOrd="10" destOrd="0" presId="urn:microsoft.com/office/officeart/2008/layout/HexagonCluster"/>
    <dgm:cxn modelId="{A2088CD2-2EED-471C-9BF0-B4AFDE9CD152}" type="presParOf" srcId="{661D8E03-9EA3-433E-9C57-A2E67D546498}" destId="{148A73DF-F5D6-46B3-AB25-9E7AC0283376}" srcOrd="0" destOrd="0" presId="urn:microsoft.com/office/officeart/2008/layout/HexagonCluster"/>
    <dgm:cxn modelId="{105575A7-2BEA-4E3F-98CA-571481FB5B18}" type="presParOf" srcId="{C0C19B0D-9856-41B4-ABD0-AEF11CA1B759}" destId="{779250F2-1B22-4E03-B9AA-2CB414D733AB}" srcOrd="11" destOrd="0" presId="urn:microsoft.com/office/officeart/2008/layout/HexagonCluster"/>
    <dgm:cxn modelId="{04F1A274-ACD1-44FF-AB1E-C13E0976454D}" type="presParOf" srcId="{779250F2-1B22-4E03-B9AA-2CB414D733AB}" destId="{FA93F78A-EA99-4C0D-95E9-D06F97B5A843}" srcOrd="0" destOrd="0" presId="urn:microsoft.com/office/officeart/2008/layout/HexagonCluster"/>
    <dgm:cxn modelId="{8AC83C0F-9D9F-4B73-ABB4-B0001DAF4BC7}" type="presParOf" srcId="{C0C19B0D-9856-41B4-ABD0-AEF11CA1B759}" destId="{9314B030-C3C9-4A90-A44E-F5A31BFA5BEB}" srcOrd="12" destOrd="0" presId="urn:microsoft.com/office/officeart/2008/layout/HexagonCluster"/>
    <dgm:cxn modelId="{30417FE9-5011-42A6-9635-D70A97CF5722}" type="presParOf" srcId="{9314B030-C3C9-4A90-A44E-F5A31BFA5BEB}" destId="{F0C0574C-10A6-42BD-AF14-EC8C06D991FF}" srcOrd="0" destOrd="0" presId="urn:microsoft.com/office/officeart/2008/layout/HexagonCluster"/>
    <dgm:cxn modelId="{EEA4F217-6A00-40D5-8740-710643CF2042}" type="presParOf" srcId="{C0C19B0D-9856-41B4-ABD0-AEF11CA1B759}" destId="{5FB0DFDA-6F42-4B46-A7BE-44CF5E6E18F6}" srcOrd="13" destOrd="0" presId="urn:microsoft.com/office/officeart/2008/layout/HexagonCluster"/>
    <dgm:cxn modelId="{5E5C995A-55FD-4BB1-B594-222F0602ECBE}" type="presParOf" srcId="{5FB0DFDA-6F42-4B46-A7BE-44CF5E6E18F6}" destId="{9E17E1FF-4600-4C0A-84A9-B54E19837C82}" srcOrd="0" destOrd="0" presId="urn:microsoft.com/office/officeart/2008/layout/HexagonCluster"/>
    <dgm:cxn modelId="{E439B5AF-5706-48E0-AF46-5A34DEB8F5D2}" type="presParOf" srcId="{C0C19B0D-9856-41B4-ABD0-AEF11CA1B759}" destId="{9B1BADA3-FBE8-4B49-9ADB-CF32F148BD5A}" srcOrd="14" destOrd="0" presId="urn:microsoft.com/office/officeart/2008/layout/HexagonCluster"/>
    <dgm:cxn modelId="{15652068-D34E-4498-95E6-FF45DBFCA1D7}" type="presParOf" srcId="{9B1BADA3-FBE8-4B49-9ADB-CF32F148BD5A}" destId="{D9F80377-1720-4617-82A8-A8991215E398}" srcOrd="0" destOrd="0" presId="urn:microsoft.com/office/officeart/2008/layout/HexagonCluster"/>
    <dgm:cxn modelId="{979A9990-7E5A-46FD-866D-B8825200DC43}" type="presParOf" srcId="{C0C19B0D-9856-41B4-ABD0-AEF11CA1B759}" destId="{2E1FD137-DB54-4287-ABD4-DEA393E19BF6}" srcOrd="15" destOrd="0" presId="urn:microsoft.com/office/officeart/2008/layout/HexagonCluster"/>
    <dgm:cxn modelId="{9AA712B6-471B-4D7A-9A5F-9CE51182302D}" type="presParOf" srcId="{2E1FD137-DB54-4287-ABD4-DEA393E19BF6}" destId="{BABC74C3-BB21-428C-A8F2-07160A3ADCE2}" srcOrd="0" destOrd="0" presId="urn:microsoft.com/office/officeart/2008/layout/HexagonCluster"/>
    <dgm:cxn modelId="{9D9C2AE2-19EE-45FA-8E12-494E5A7C3A91}" type="presParOf" srcId="{C0C19B0D-9856-41B4-ABD0-AEF11CA1B759}" destId="{146862E8-E956-4605-82EE-CE2F8B243296}" srcOrd="16" destOrd="0" presId="urn:microsoft.com/office/officeart/2008/layout/HexagonCluster"/>
    <dgm:cxn modelId="{F493C729-671E-4432-AB90-BA2066AAF8C1}" type="presParOf" srcId="{146862E8-E956-4605-82EE-CE2F8B243296}" destId="{D2E8785D-4D08-4EED-BA2D-983952B2A063}" srcOrd="0" destOrd="0" presId="urn:microsoft.com/office/officeart/2008/layout/HexagonCluster"/>
    <dgm:cxn modelId="{450BE4A6-B38E-4A80-B4F4-923DB643ED00}" type="presParOf" srcId="{C0C19B0D-9856-41B4-ABD0-AEF11CA1B759}" destId="{F26EC0EE-1E00-4DAC-B698-66B95B86882D}" srcOrd="17" destOrd="0" presId="urn:microsoft.com/office/officeart/2008/layout/HexagonCluster"/>
    <dgm:cxn modelId="{BDA4F557-E449-4773-8067-AB6ACE6D761C}" type="presParOf" srcId="{F26EC0EE-1E00-4DAC-B698-66B95B86882D}" destId="{EF5E263C-8D89-4FB3-866B-C61109D5821E}" srcOrd="0" destOrd="0" presId="urn:microsoft.com/office/officeart/2008/layout/HexagonCluster"/>
    <dgm:cxn modelId="{98902A2D-0292-4F9B-AEE9-6C297A273D77}" type="presParOf" srcId="{C0C19B0D-9856-41B4-ABD0-AEF11CA1B759}" destId="{FB233B57-E691-4196-80D4-D964B2BB6636}" srcOrd="18" destOrd="0" presId="urn:microsoft.com/office/officeart/2008/layout/HexagonCluster"/>
    <dgm:cxn modelId="{A0CEA1BD-D9A0-4807-8DE5-B87647C8FD68}" type="presParOf" srcId="{FB233B57-E691-4196-80D4-D964B2BB6636}" destId="{38C9DF57-D77C-4BFF-82E0-E181E4184194}" srcOrd="0" destOrd="0" presId="urn:microsoft.com/office/officeart/2008/layout/HexagonCluster"/>
    <dgm:cxn modelId="{26C17D53-95B1-454C-96A6-50526FB98210}" type="presParOf" srcId="{C0C19B0D-9856-41B4-ABD0-AEF11CA1B759}" destId="{09C773F2-72C8-4B78-B57E-6F24CF6D688C}" srcOrd="19" destOrd="0" presId="urn:microsoft.com/office/officeart/2008/layout/HexagonCluster"/>
    <dgm:cxn modelId="{8773A6BC-E7A1-410F-86A7-8EC285BC2FB2}" type="presParOf" srcId="{09C773F2-72C8-4B78-B57E-6F24CF6D688C}" destId="{133374BC-A0A1-477A-AB54-717FDF41DC1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5F2D57-AF27-4DD3-A28D-071DA4092630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zh-TW" altLang="en-US"/>
        </a:p>
      </dgm:t>
    </dgm:pt>
    <dgm:pt modelId="{47D1A88C-F807-44C0-AEEC-D899175FB7E1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</a:rPr>
            <a:t>正面</a:t>
          </a:r>
          <a:endParaRPr lang="zh-TW" altLang="en-US" b="1" dirty="0">
            <a:solidFill>
              <a:srgbClr val="FF0000"/>
            </a:solidFill>
          </a:endParaRPr>
        </a:p>
      </dgm:t>
    </dgm:pt>
    <dgm:pt modelId="{E3B12F01-F7E4-425A-86A4-1E1FB5371D07}" type="parTrans" cxnId="{F292749F-59B2-454C-A699-4D3ED25A6B0D}">
      <dgm:prSet/>
      <dgm:spPr/>
      <dgm:t>
        <a:bodyPr/>
        <a:lstStyle/>
        <a:p>
          <a:endParaRPr lang="zh-TW" altLang="en-US"/>
        </a:p>
      </dgm:t>
    </dgm:pt>
    <dgm:pt modelId="{2F3A7227-3D11-4169-A677-3B6F5B4C1DA7}" type="sibTrans" cxnId="{F292749F-59B2-454C-A699-4D3ED25A6B0D}">
      <dgm:prSet/>
      <dgm:spPr/>
      <dgm:t>
        <a:bodyPr/>
        <a:lstStyle/>
        <a:p>
          <a:endParaRPr lang="zh-TW" altLang="en-US"/>
        </a:p>
      </dgm:t>
    </dgm:pt>
    <dgm:pt modelId="{2398CCD2-6806-41AE-9C10-8B34DC89FB8F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rgbClr val="FF0000"/>
              </a:solidFill>
            </a:rPr>
            <a:t>樂觀</a:t>
          </a:r>
          <a:r>
            <a:rPr lang="en-US" altLang="en-US" sz="2400" b="1" dirty="0" smtClean="0">
              <a:solidFill>
                <a:srgbClr val="FF0000"/>
              </a:solidFill>
            </a:rPr>
            <a:t>﹑</a:t>
          </a:r>
          <a:r>
            <a:rPr lang="zh-TW" altLang="en-US" sz="2400" b="1" dirty="0" smtClean="0">
              <a:solidFill>
                <a:srgbClr val="FF0000"/>
              </a:solidFill>
            </a:rPr>
            <a:t>開朗</a:t>
          </a:r>
          <a:r>
            <a:rPr lang="en-US" altLang="en-US" sz="2400" b="1" dirty="0" smtClean="0">
              <a:solidFill>
                <a:srgbClr val="FF0000"/>
              </a:solidFill>
            </a:rPr>
            <a:t>﹑</a:t>
          </a:r>
          <a:r>
            <a:rPr lang="zh-TW" altLang="en-US" sz="2400" b="1" dirty="0" smtClean="0">
              <a:solidFill>
                <a:srgbClr val="FF0000"/>
              </a:solidFill>
            </a:rPr>
            <a:t>輕鬆</a:t>
          </a:r>
          <a:r>
            <a:rPr lang="en-US" altLang="en-US" sz="2400" b="1" dirty="0" smtClean="0">
              <a:solidFill>
                <a:srgbClr val="FF0000"/>
              </a:solidFill>
            </a:rPr>
            <a:t>﹑</a:t>
          </a:r>
          <a:r>
            <a:rPr lang="zh-TW" altLang="en-US" sz="2400" b="1" dirty="0" smtClean="0">
              <a:solidFill>
                <a:srgbClr val="FF0000"/>
              </a:solidFill>
            </a:rPr>
            <a:t>愉快</a:t>
          </a:r>
          <a:r>
            <a:rPr lang="en-US" altLang="en-US" sz="2400" b="1" dirty="0" smtClean="0">
              <a:solidFill>
                <a:srgbClr val="FF0000"/>
              </a:solidFill>
            </a:rPr>
            <a:t>﹑</a:t>
          </a:r>
          <a:r>
            <a:rPr lang="zh-TW" altLang="en-US" sz="2400" b="1" dirty="0" smtClean="0">
              <a:solidFill>
                <a:srgbClr val="FF0000"/>
              </a:solidFill>
            </a:rPr>
            <a:t>寧靜</a:t>
          </a:r>
          <a:r>
            <a:rPr lang="en-US" altLang="en-US" sz="2400" b="1" dirty="0" smtClean="0">
              <a:solidFill>
                <a:srgbClr val="FF0000"/>
              </a:solidFill>
            </a:rPr>
            <a:t>﹑</a:t>
          </a:r>
          <a:r>
            <a:rPr lang="zh-TW" altLang="en-US" sz="2400" b="1" dirty="0" smtClean="0">
              <a:solidFill>
                <a:srgbClr val="FF0000"/>
              </a:solidFill>
            </a:rPr>
            <a:t>平易近人</a:t>
          </a:r>
          <a:r>
            <a:rPr lang="en-US" altLang="en-US" sz="2400" b="1" dirty="0" smtClean="0">
              <a:solidFill>
                <a:srgbClr val="FF0000"/>
              </a:solidFill>
            </a:rPr>
            <a:t>﹑</a:t>
          </a:r>
          <a:r>
            <a:rPr lang="zh-TW" altLang="en-US" sz="2400" b="1" dirty="0" smtClean="0">
              <a:solidFill>
                <a:srgbClr val="FF0000"/>
              </a:solidFill>
            </a:rPr>
            <a:t>滿足感</a:t>
          </a:r>
          <a:r>
            <a:rPr lang="en-US" altLang="en-US" sz="2400" b="1" dirty="0" smtClean="0">
              <a:solidFill>
                <a:srgbClr val="FF0000"/>
              </a:solidFill>
            </a:rPr>
            <a:t>﹑</a:t>
          </a:r>
          <a:r>
            <a:rPr lang="zh-TW" altLang="en-US" sz="2400" b="1" dirty="0" smtClean="0">
              <a:solidFill>
                <a:srgbClr val="FF0000"/>
              </a:solidFill>
            </a:rPr>
            <a:t>平安</a:t>
          </a:r>
          <a:endParaRPr lang="zh-TW" altLang="en-US" sz="2400" b="1" dirty="0">
            <a:solidFill>
              <a:srgbClr val="FF0000"/>
            </a:solidFill>
          </a:endParaRPr>
        </a:p>
      </dgm:t>
    </dgm:pt>
    <dgm:pt modelId="{B375DDBC-98E6-4DEE-B229-DFE0A6346082}" type="parTrans" cxnId="{A55C7F28-1F0B-4406-8965-93B982C5F06A}">
      <dgm:prSet/>
      <dgm:spPr/>
      <dgm:t>
        <a:bodyPr/>
        <a:lstStyle/>
        <a:p>
          <a:endParaRPr lang="zh-TW" altLang="en-US"/>
        </a:p>
      </dgm:t>
    </dgm:pt>
    <dgm:pt modelId="{AF5615AF-DD2F-4E1B-9265-F595FE944E79}" type="sibTrans" cxnId="{A55C7F28-1F0B-4406-8965-93B982C5F06A}">
      <dgm:prSet/>
      <dgm:spPr/>
      <dgm:t>
        <a:bodyPr/>
        <a:lstStyle/>
        <a:p>
          <a:endParaRPr lang="zh-TW" altLang="en-US"/>
        </a:p>
      </dgm:t>
    </dgm:pt>
    <dgm:pt modelId="{C2A230FC-A7EE-4C7D-9CC1-7757DE347540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2060"/>
              </a:solidFill>
            </a:rPr>
            <a:t>負面</a:t>
          </a:r>
          <a:endParaRPr lang="zh-TW" altLang="en-US" b="1" dirty="0">
            <a:solidFill>
              <a:srgbClr val="002060"/>
            </a:solidFill>
          </a:endParaRPr>
        </a:p>
      </dgm:t>
    </dgm:pt>
    <dgm:pt modelId="{527BE585-6482-47BE-86A4-2416B725343A}" type="parTrans" cxnId="{19482DF9-D1E8-434A-9362-D21AF1C4D474}">
      <dgm:prSet/>
      <dgm:spPr/>
      <dgm:t>
        <a:bodyPr/>
        <a:lstStyle/>
        <a:p>
          <a:endParaRPr lang="zh-TW" altLang="en-US"/>
        </a:p>
      </dgm:t>
    </dgm:pt>
    <dgm:pt modelId="{C47219D1-CE8E-4E87-B98C-2333250207B2}" type="sibTrans" cxnId="{19482DF9-D1E8-434A-9362-D21AF1C4D474}">
      <dgm:prSet/>
      <dgm:spPr/>
      <dgm:t>
        <a:bodyPr/>
        <a:lstStyle/>
        <a:p>
          <a:endParaRPr lang="zh-TW" altLang="en-US"/>
        </a:p>
      </dgm:t>
    </dgm:pt>
    <dgm:pt modelId="{11029C68-202C-4ACF-A485-B9FF6225A364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rgbClr val="002060"/>
              </a:solidFill>
            </a:rPr>
            <a:t>緊張</a:t>
          </a:r>
          <a:r>
            <a:rPr lang="en-US" altLang="zh-TW" sz="2400" b="1" dirty="0" smtClean="0">
              <a:solidFill>
                <a:srgbClr val="002060"/>
              </a:solidFill>
            </a:rPr>
            <a:t>﹑</a:t>
          </a:r>
          <a:r>
            <a:rPr lang="zh-TW" altLang="en-US" sz="2400" b="1" dirty="0" smtClean="0">
              <a:solidFill>
                <a:srgbClr val="002060"/>
              </a:solidFill>
            </a:rPr>
            <a:t>焦慮</a:t>
          </a:r>
          <a:r>
            <a:rPr lang="en-US" altLang="zh-TW" sz="2400" b="1" dirty="0" smtClean="0">
              <a:solidFill>
                <a:srgbClr val="002060"/>
              </a:solidFill>
            </a:rPr>
            <a:t>﹑</a:t>
          </a:r>
          <a:r>
            <a:rPr lang="zh-TW" altLang="en-US" sz="2400" b="1" dirty="0" smtClean="0">
              <a:solidFill>
                <a:srgbClr val="002060"/>
              </a:solidFill>
            </a:rPr>
            <a:t>易怒</a:t>
          </a:r>
          <a:r>
            <a:rPr lang="en-US" altLang="zh-TW" sz="2400" b="1" dirty="0" smtClean="0">
              <a:solidFill>
                <a:srgbClr val="002060"/>
              </a:solidFill>
            </a:rPr>
            <a:t>﹑</a:t>
          </a:r>
          <a:r>
            <a:rPr lang="zh-TW" altLang="en-US" sz="2400" b="1" dirty="0" smtClean="0">
              <a:solidFill>
                <a:srgbClr val="002060"/>
              </a:solidFill>
            </a:rPr>
            <a:t>恐懼</a:t>
          </a:r>
          <a:r>
            <a:rPr lang="en-US" altLang="zh-TW" sz="2400" b="1" dirty="0" smtClean="0">
              <a:solidFill>
                <a:srgbClr val="002060"/>
              </a:solidFill>
            </a:rPr>
            <a:t>﹑</a:t>
          </a:r>
          <a:r>
            <a:rPr lang="zh-TW" altLang="en-US" sz="2400" b="1" dirty="0" smtClean="0">
              <a:solidFill>
                <a:srgbClr val="002060"/>
              </a:solidFill>
            </a:rPr>
            <a:t>悲觀</a:t>
          </a:r>
          <a:r>
            <a:rPr lang="en-US" altLang="zh-TW" sz="2400" b="1" dirty="0" smtClean="0">
              <a:solidFill>
                <a:srgbClr val="002060"/>
              </a:solidFill>
            </a:rPr>
            <a:t>﹑</a:t>
          </a:r>
          <a:r>
            <a:rPr lang="zh-TW" altLang="en-US" sz="2400" b="1" dirty="0" smtClean="0">
              <a:solidFill>
                <a:srgbClr val="002060"/>
              </a:solidFill>
            </a:rPr>
            <a:t>自卑</a:t>
          </a:r>
          <a:r>
            <a:rPr lang="en-US" altLang="zh-TW" sz="2400" b="1" dirty="0" smtClean="0">
              <a:solidFill>
                <a:srgbClr val="002060"/>
              </a:solidFill>
            </a:rPr>
            <a:t>﹑</a:t>
          </a:r>
          <a:r>
            <a:rPr lang="zh-TW" altLang="en-US" sz="2400" b="1" dirty="0" smtClean="0">
              <a:solidFill>
                <a:srgbClr val="002060"/>
              </a:solidFill>
            </a:rPr>
            <a:t>自憐</a:t>
          </a:r>
          <a:r>
            <a:rPr lang="en-US" altLang="zh-TW" sz="2400" b="1" dirty="0" smtClean="0">
              <a:solidFill>
                <a:srgbClr val="002060"/>
              </a:solidFill>
            </a:rPr>
            <a:t>﹑</a:t>
          </a:r>
          <a:r>
            <a:rPr lang="zh-TW" altLang="en-US" sz="2400" b="1" dirty="0" smtClean="0">
              <a:solidFill>
                <a:srgbClr val="002060"/>
              </a:solidFill>
            </a:rPr>
            <a:t>自責</a:t>
          </a:r>
          <a:r>
            <a:rPr lang="en-US" altLang="zh-TW" sz="2400" b="1" dirty="0" smtClean="0">
              <a:solidFill>
                <a:srgbClr val="002060"/>
              </a:solidFill>
            </a:rPr>
            <a:t>﹑</a:t>
          </a:r>
          <a:r>
            <a:rPr lang="zh-TW" altLang="en-US" sz="2400" b="1" dirty="0" smtClean="0">
              <a:solidFill>
                <a:srgbClr val="002060"/>
              </a:solidFill>
            </a:rPr>
            <a:t>嫉妒</a:t>
          </a:r>
          <a:r>
            <a:rPr lang="en-US" altLang="zh-TW" sz="2400" b="1" dirty="0" smtClean="0">
              <a:solidFill>
                <a:srgbClr val="002060"/>
              </a:solidFill>
            </a:rPr>
            <a:t>﹑</a:t>
          </a:r>
          <a:r>
            <a:rPr lang="zh-TW" altLang="en-US" sz="2400" b="1" dirty="0" smtClean="0">
              <a:solidFill>
                <a:srgbClr val="002060"/>
              </a:solidFill>
            </a:rPr>
            <a:t>孤寂</a:t>
          </a:r>
          <a:r>
            <a:rPr lang="en-US" altLang="zh-TW" sz="2400" b="1" dirty="0" smtClean="0">
              <a:solidFill>
                <a:srgbClr val="002060"/>
              </a:solidFill>
            </a:rPr>
            <a:t>﹑</a:t>
          </a:r>
          <a:r>
            <a:rPr lang="zh-TW" altLang="en-US" sz="2400" b="1" dirty="0" smtClean="0">
              <a:solidFill>
                <a:srgbClr val="002060"/>
              </a:solidFill>
            </a:rPr>
            <a:t>空虛</a:t>
          </a:r>
          <a:endParaRPr lang="zh-TW" altLang="en-US" sz="2400" b="1" dirty="0">
            <a:solidFill>
              <a:srgbClr val="002060"/>
            </a:solidFill>
          </a:endParaRPr>
        </a:p>
      </dgm:t>
    </dgm:pt>
    <dgm:pt modelId="{EA0D67A4-03E5-4C88-BE8D-53E552989BD5}" type="parTrans" cxnId="{EC31A6F4-AC7C-4C3C-8DCD-B89CDF8A0115}">
      <dgm:prSet/>
      <dgm:spPr/>
      <dgm:t>
        <a:bodyPr/>
        <a:lstStyle/>
        <a:p>
          <a:endParaRPr lang="zh-TW" altLang="en-US"/>
        </a:p>
      </dgm:t>
    </dgm:pt>
    <dgm:pt modelId="{1D0642CF-03F6-4C1B-A1BC-E6685FA059DB}" type="sibTrans" cxnId="{EC31A6F4-AC7C-4C3C-8DCD-B89CDF8A0115}">
      <dgm:prSet/>
      <dgm:spPr/>
      <dgm:t>
        <a:bodyPr/>
        <a:lstStyle/>
        <a:p>
          <a:endParaRPr lang="zh-TW" altLang="en-US"/>
        </a:p>
      </dgm:t>
    </dgm:pt>
    <dgm:pt modelId="{17F62AF0-42F3-49CA-B38C-B8994EB3F8C5}" type="pres">
      <dgm:prSet presAssocID="{995F2D57-AF27-4DD3-A28D-071DA40926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208E082-7648-4E98-8BD2-BF41A275A66E}" type="pres">
      <dgm:prSet presAssocID="{47D1A88C-F807-44C0-AEEC-D899175FB7E1}" presName="parentText" presStyleLbl="node1" presStyleIdx="0" presStyleCnt="2" custLinFactNeighborX="1158" custLinFactNeighborY="-28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7D69C3-E867-4B20-9DC7-D9F1E6038325}" type="pres">
      <dgm:prSet presAssocID="{47D1A88C-F807-44C0-AEEC-D899175FB7E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4CBEA3-8DD7-4A89-AA50-00EABFEAAAB4}" type="pres">
      <dgm:prSet presAssocID="{C2A230FC-A7EE-4C7D-9CC1-7757DE34754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9FA380-01C1-4529-AA9C-691B4BC500AA}" type="pres">
      <dgm:prSet presAssocID="{C2A230FC-A7EE-4C7D-9CC1-7757DE34754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BE29E5C-8DCA-41ED-B70A-4E21E9EB0698}" type="presOf" srcId="{2398CCD2-6806-41AE-9C10-8B34DC89FB8F}" destId="{357D69C3-E867-4B20-9DC7-D9F1E6038325}" srcOrd="0" destOrd="0" presId="urn:microsoft.com/office/officeart/2005/8/layout/vList2"/>
    <dgm:cxn modelId="{ECA6C1C7-6565-48C3-92E2-13A7E71FB2B8}" type="presOf" srcId="{47D1A88C-F807-44C0-AEEC-D899175FB7E1}" destId="{0208E082-7648-4E98-8BD2-BF41A275A66E}" srcOrd="0" destOrd="0" presId="urn:microsoft.com/office/officeart/2005/8/layout/vList2"/>
    <dgm:cxn modelId="{4B90B7E6-6702-44FD-A10F-F4B164496E49}" type="presOf" srcId="{C2A230FC-A7EE-4C7D-9CC1-7757DE347540}" destId="{444CBEA3-8DD7-4A89-AA50-00EABFEAAAB4}" srcOrd="0" destOrd="0" presId="urn:microsoft.com/office/officeart/2005/8/layout/vList2"/>
    <dgm:cxn modelId="{0917FE1B-B58B-4D46-BCC3-6D57103D89D9}" type="presOf" srcId="{995F2D57-AF27-4DD3-A28D-071DA4092630}" destId="{17F62AF0-42F3-49CA-B38C-B8994EB3F8C5}" srcOrd="0" destOrd="0" presId="urn:microsoft.com/office/officeart/2005/8/layout/vList2"/>
    <dgm:cxn modelId="{EC31A6F4-AC7C-4C3C-8DCD-B89CDF8A0115}" srcId="{C2A230FC-A7EE-4C7D-9CC1-7757DE347540}" destId="{11029C68-202C-4ACF-A485-B9FF6225A364}" srcOrd="0" destOrd="0" parTransId="{EA0D67A4-03E5-4C88-BE8D-53E552989BD5}" sibTransId="{1D0642CF-03F6-4C1B-A1BC-E6685FA059DB}"/>
    <dgm:cxn modelId="{19482DF9-D1E8-434A-9362-D21AF1C4D474}" srcId="{995F2D57-AF27-4DD3-A28D-071DA4092630}" destId="{C2A230FC-A7EE-4C7D-9CC1-7757DE347540}" srcOrd="1" destOrd="0" parTransId="{527BE585-6482-47BE-86A4-2416B725343A}" sibTransId="{C47219D1-CE8E-4E87-B98C-2333250207B2}"/>
    <dgm:cxn modelId="{F292749F-59B2-454C-A699-4D3ED25A6B0D}" srcId="{995F2D57-AF27-4DD3-A28D-071DA4092630}" destId="{47D1A88C-F807-44C0-AEEC-D899175FB7E1}" srcOrd="0" destOrd="0" parTransId="{E3B12F01-F7E4-425A-86A4-1E1FB5371D07}" sibTransId="{2F3A7227-3D11-4169-A677-3B6F5B4C1DA7}"/>
    <dgm:cxn modelId="{A55C7F28-1F0B-4406-8965-93B982C5F06A}" srcId="{47D1A88C-F807-44C0-AEEC-D899175FB7E1}" destId="{2398CCD2-6806-41AE-9C10-8B34DC89FB8F}" srcOrd="0" destOrd="0" parTransId="{B375DDBC-98E6-4DEE-B229-DFE0A6346082}" sibTransId="{AF5615AF-DD2F-4E1B-9265-F595FE944E79}"/>
    <dgm:cxn modelId="{4433FA96-3750-41F9-9497-D359CC8C24A8}" type="presOf" srcId="{11029C68-202C-4ACF-A485-B9FF6225A364}" destId="{339FA380-01C1-4529-AA9C-691B4BC500AA}" srcOrd="0" destOrd="0" presId="urn:microsoft.com/office/officeart/2005/8/layout/vList2"/>
    <dgm:cxn modelId="{5C33560A-E9B9-4D4A-BF9E-91CFA420C042}" type="presParOf" srcId="{17F62AF0-42F3-49CA-B38C-B8994EB3F8C5}" destId="{0208E082-7648-4E98-8BD2-BF41A275A66E}" srcOrd="0" destOrd="0" presId="urn:microsoft.com/office/officeart/2005/8/layout/vList2"/>
    <dgm:cxn modelId="{119CA14E-1CCB-48A1-915A-73EA4B60635A}" type="presParOf" srcId="{17F62AF0-42F3-49CA-B38C-B8994EB3F8C5}" destId="{357D69C3-E867-4B20-9DC7-D9F1E6038325}" srcOrd="1" destOrd="0" presId="urn:microsoft.com/office/officeart/2005/8/layout/vList2"/>
    <dgm:cxn modelId="{3512A57A-095B-4668-BAE6-CA512BCD20F7}" type="presParOf" srcId="{17F62AF0-42F3-49CA-B38C-B8994EB3F8C5}" destId="{444CBEA3-8DD7-4A89-AA50-00EABFEAAAB4}" srcOrd="2" destOrd="0" presId="urn:microsoft.com/office/officeart/2005/8/layout/vList2"/>
    <dgm:cxn modelId="{8DFE7659-734E-495F-A8C6-989BBCD76F03}" type="presParOf" srcId="{17F62AF0-42F3-49CA-B38C-B8994EB3F8C5}" destId="{339FA380-01C1-4529-AA9C-691B4BC500A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9D0D7F-EA17-4B59-BB8E-B9F969A06FE9}" type="doc">
      <dgm:prSet loTypeId="urn:microsoft.com/office/officeart/2005/8/layout/arrow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B7C12C36-1E22-4AF3-B05C-D5B106854A51}">
      <dgm:prSet phldrT="[文字]" custT="1"/>
      <dgm:spPr/>
      <dgm:t>
        <a:bodyPr/>
        <a:lstStyle/>
        <a:p>
          <a:r>
            <a:rPr lang="zh-TW" altLang="en-US" sz="4400" b="1" dirty="0" smtClean="0">
              <a:solidFill>
                <a:srgbClr val="FF0000"/>
              </a:solidFill>
            </a:rPr>
            <a:t>正向</a:t>
          </a:r>
          <a:endParaRPr lang="zh-TW" altLang="en-US" sz="4400" b="1" dirty="0">
            <a:solidFill>
              <a:srgbClr val="FF0000"/>
            </a:solidFill>
          </a:endParaRPr>
        </a:p>
      </dgm:t>
    </dgm:pt>
    <dgm:pt modelId="{7B77C388-718C-4464-B549-3905D438ABB3}" type="parTrans" cxnId="{D101B622-FB47-4B5E-A353-EE3F6AF1A579}">
      <dgm:prSet/>
      <dgm:spPr/>
      <dgm:t>
        <a:bodyPr/>
        <a:lstStyle/>
        <a:p>
          <a:endParaRPr lang="zh-TW" altLang="en-US"/>
        </a:p>
      </dgm:t>
    </dgm:pt>
    <dgm:pt modelId="{365BA3D9-E091-46D7-89F8-187B1BA2673B}" type="sibTrans" cxnId="{D101B622-FB47-4B5E-A353-EE3F6AF1A579}">
      <dgm:prSet/>
      <dgm:spPr/>
      <dgm:t>
        <a:bodyPr/>
        <a:lstStyle/>
        <a:p>
          <a:endParaRPr lang="zh-TW" altLang="en-US"/>
        </a:p>
      </dgm:t>
    </dgm:pt>
    <dgm:pt modelId="{F58D6573-65C3-4E08-A06E-31FEE5338CC7}">
      <dgm:prSet phldrT="[文字]" custT="1"/>
      <dgm:spPr/>
      <dgm:t>
        <a:bodyPr/>
        <a:lstStyle/>
        <a:p>
          <a:r>
            <a:rPr lang="zh-TW" altLang="en-US" sz="4400" b="1" dirty="0" smtClean="0">
              <a:solidFill>
                <a:schemeClr val="bg2">
                  <a:lumMod val="25000"/>
                </a:schemeClr>
              </a:solidFill>
            </a:rPr>
            <a:t>負向</a:t>
          </a:r>
          <a:endParaRPr lang="zh-TW" altLang="en-US" sz="4400" b="1" dirty="0">
            <a:solidFill>
              <a:schemeClr val="bg2">
                <a:lumMod val="25000"/>
              </a:schemeClr>
            </a:solidFill>
          </a:endParaRPr>
        </a:p>
      </dgm:t>
    </dgm:pt>
    <dgm:pt modelId="{10D369A5-58AA-4575-82A9-D4191FB935C1}" type="parTrans" cxnId="{5D516B81-F36D-4177-9090-9C0FD64C70AC}">
      <dgm:prSet/>
      <dgm:spPr/>
      <dgm:t>
        <a:bodyPr/>
        <a:lstStyle/>
        <a:p>
          <a:endParaRPr lang="zh-TW" altLang="en-US"/>
        </a:p>
      </dgm:t>
    </dgm:pt>
    <dgm:pt modelId="{446D0D0C-EDA6-48B4-90D4-C79582853365}" type="sibTrans" cxnId="{5D516B81-F36D-4177-9090-9C0FD64C70AC}">
      <dgm:prSet/>
      <dgm:spPr/>
      <dgm:t>
        <a:bodyPr/>
        <a:lstStyle/>
        <a:p>
          <a:endParaRPr lang="zh-TW" altLang="en-US"/>
        </a:p>
      </dgm:t>
    </dgm:pt>
    <dgm:pt modelId="{E8A0DE66-8FD7-40DE-8FE8-C6CDD336C82A}" type="pres">
      <dgm:prSet presAssocID="{719D0D7F-EA17-4B59-BB8E-B9F969A06FE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D62A886-B75B-4DFD-970F-DEB7285F4992}" type="pres">
      <dgm:prSet presAssocID="{B7C12C36-1E22-4AF3-B05C-D5B106854A51}" presName="upArrow" presStyleLbl="node1" presStyleIdx="0" presStyleCnt="2"/>
      <dgm:spPr/>
    </dgm:pt>
    <dgm:pt modelId="{AFBDC9C1-8CD3-4AA4-9EC9-1C4879811534}" type="pres">
      <dgm:prSet presAssocID="{B7C12C36-1E22-4AF3-B05C-D5B106854A51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4D107E-AC91-481E-9A8E-0EFFD8C02925}" type="pres">
      <dgm:prSet presAssocID="{F58D6573-65C3-4E08-A06E-31FEE5338CC7}" presName="downArrow" presStyleLbl="node1" presStyleIdx="1" presStyleCnt="2"/>
      <dgm:spPr/>
    </dgm:pt>
    <dgm:pt modelId="{0B76EB6B-A001-4582-A0AB-5458A1874B11}" type="pres">
      <dgm:prSet presAssocID="{F58D6573-65C3-4E08-A06E-31FEE5338CC7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101B622-FB47-4B5E-A353-EE3F6AF1A579}" srcId="{719D0D7F-EA17-4B59-BB8E-B9F969A06FE9}" destId="{B7C12C36-1E22-4AF3-B05C-D5B106854A51}" srcOrd="0" destOrd="0" parTransId="{7B77C388-718C-4464-B549-3905D438ABB3}" sibTransId="{365BA3D9-E091-46D7-89F8-187B1BA2673B}"/>
    <dgm:cxn modelId="{CAB48A7D-5C60-4217-9CC8-6B792EDB5654}" type="presOf" srcId="{B7C12C36-1E22-4AF3-B05C-D5B106854A51}" destId="{AFBDC9C1-8CD3-4AA4-9EC9-1C4879811534}" srcOrd="0" destOrd="0" presId="urn:microsoft.com/office/officeart/2005/8/layout/arrow4"/>
    <dgm:cxn modelId="{5D516B81-F36D-4177-9090-9C0FD64C70AC}" srcId="{719D0D7F-EA17-4B59-BB8E-B9F969A06FE9}" destId="{F58D6573-65C3-4E08-A06E-31FEE5338CC7}" srcOrd="1" destOrd="0" parTransId="{10D369A5-58AA-4575-82A9-D4191FB935C1}" sibTransId="{446D0D0C-EDA6-48B4-90D4-C79582853365}"/>
    <dgm:cxn modelId="{8A180CA0-9A06-496E-9AD6-F521188445A3}" type="presOf" srcId="{719D0D7F-EA17-4B59-BB8E-B9F969A06FE9}" destId="{E8A0DE66-8FD7-40DE-8FE8-C6CDD336C82A}" srcOrd="0" destOrd="0" presId="urn:microsoft.com/office/officeart/2005/8/layout/arrow4"/>
    <dgm:cxn modelId="{CBC7C332-A738-4995-B1CE-F5A239ECFF38}" type="presOf" srcId="{F58D6573-65C3-4E08-A06E-31FEE5338CC7}" destId="{0B76EB6B-A001-4582-A0AB-5458A1874B11}" srcOrd="0" destOrd="0" presId="urn:microsoft.com/office/officeart/2005/8/layout/arrow4"/>
    <dgm:cxn modelId="{C8158A55-701F-4707-92B6-DFCDD37B9BA0}" type="presParOf" srcId="{E8A0DE66-8FD7-40DE-8FE8-C6CDD336C82A}" destId="{8D62A886-B75B-4DFD-970F-DEB7285F4992}" srcOrd="0" destOrd="0" presId="urn:microsoft.com/office/officeart/2005/8/layout/arrow4"/>
    <dgm:cxn modelId="{0D302203-E430-43AC-B053-5664BB60CB67}" type="presParOf" srcId="{E8A0DE66-8FD7-40DE-8FE8-C6CDD336C82A}" destId="{AFBDC9C1-8CD3-4AA4-9EC9-1C4879811534}" srcOrd="1" destOrd="0" presId="urn:microsoft.com/office/officeart/2005/8/layout/arrow4"/>
    <dgm:cxn modelId="{E306D2BC-5ADB-42BF-A7A9-EF84ED066522}" type="presParOf" srcId="{E8A0DE66-8FD7-40DE-8FE8-C6CDD336C82A}" destId="{534D107E-AC91-481E-9A8E-0EFFD8C02925}" srcOrd="2" destOrd="0" presId="urn:microsoft.com/office/officeart/2005/8/layout/arrow4"/>
    <dgm:cxn modelId="{E5312BBE-15C9-45FF-9962-16B8A7739B94}" type="presParOf" srcId="{E8A0DE66-8FD7-40DE-8FE8-C6CDD336C82A}" destId="{0B76EB6B-A001-4582-A0AB-5458A1874B11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8D624D-AA90-413B-A0F8-5DB93CE8514D}" type="doc">
      <dgm:prSet loTypeId="urn:microsoft.com/office/officeart/2005/8/layout/arrow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90DFA0B9-5A47-4BE3-AA72-8159754303E7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800" b="1" dirty="0" smtClean="0">
              <a:solidFill>
                <a:schemeClr val="bg1"/>
              </a:solidFill>
              <a:latin typeface="+mj-ea"/>
              <a:ea typeface="+mj-ea"/>
              <a:sym typeface="方正姚体" pitchFamily="2" charset="-122"/>
            </a:rPr>
            <a:t>勞苦愁煩</a:t>
          </a:r>
          <a:endParaRPr lang="zh-TW" altLang="en-US" sz="2800" dirty="0">
            <a:solidFill>
              <a:schemeClr val="bg1"/>
            </a:solidFill>
          </a:endParaRPr>
        </a:p>
      </dgm:t>
    </dgm:pt>
    <dgm:pt modelId="{C401EABA-F534-4D5C-B2F8-CB470A5ED422}" type="parTrans" cxnId="{A73A57AD-9FE6-4494-AC43-4876EF71E38A}">
      <dgm:prSet/>
      <dgm:spPr/>
      <dgm:t>
        <a:bodyPr/>
        <a:lstStyle/>
        <a:p>
          <a:endParaRPr lang="zh-TW" altLang="en-US"/>
        </a:p>
      </dgm:t>
    </dgm:pt>
    <dgm:pt modelId="{ED508F94-A6BB-4C56-B8B1-652948E89BBE}" type="sibTrans" cxnId="{A73A57AD-9FE6-4494-AC43-4876EF71E38A}">
      <dgm:prSet/>
      <dgm:spPr/>
      <dgm:t>
        <a:bodyPr/>
        <a:lstStyle/>
        <a:p>
          <a:endParaRPr lang="zh-TW" altLang="en-US"/>
        </a:p>
      </dgm:t>
    </dgm:pt>
    <dgm:pt modelId="{15515FE7-C091-43D8-9FF5-1FF487BFC35C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800" b="1" dirty="0" smtClean="0">
              <a:solidFill>
                <a:srgbClr val="FFFF00"/>
              </a:solidFill>
              <a:latin typeface="+mj-ea"/>
              <a:ea typeface="+mj-ea"/>
              <a:sym typeface="方正姚体" pitchFamily="2" charset="-122"/>
            </a:rPr>
            <a:t>安息</a:t>
          </a:r>
          <a:endParaRPr lang="zh-TW" altLang="en-US" sz="2800" dirty="0">
            <a:solidFill>
              <a:srgbClr val="FFFF00"/>
            </a:solidFill>
          </a:endParaRPr>
        </a:p>
      </dgm:t>
    </dgm:pt>
    <dgm:pt modelId="{884CD273-9BE0-48D1-95AD-EFC9A9E038F4}" type="parTrans" cxnId="{B7B10A13-5D91-450B-8617-F1CECE07A13E}">
      <dgm:prSet/>
      <dgm:spPr/>
      <dgm:t>
        <a:bodyPr/>
        <a:lstStyle/>
        <a:p>
          <a:endParaRPr lang="zh-TW" altLang="en-US"/>
        </a:p>
      </dgm:t>
    </dgm:pt>
    <dgm:pt modelId="{419FC26C-5F01-4650-9EBE-414DEC65BAFC}" type="sibTrans" cxnId="{B7B10A13-5D91-450B-8617-F1CECE07A13E}">
      <dgm:prSet/>
      <dgm:spPr/>
      <dgm:t>
        <a:bodyPr/>
        <a:lstStyle/>
        <a:p>
          <a:endParaRPr lang="zh-TW" altLang="en-US"/>
        </a:p>
      </dgm:t>
    </dgm:pt>
    <dgm:pt modelId="{2A9418DC-E3EB-4DDB-ABD8-B480E637D0A0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400" b="1" dirty="0" smtClean="0">
              <a:solidFill>
                <a:schemeClr val="bg1"/>
              </a:solidFill>
              <a:latin typeface="+mn-ea"/>
              <a:ea typeface="+mn-ea"/>
              <a:sym typeface="方正姚体" pitchFamily="2" charset="-122"/>
            </a:rPr>
            <a:t>剛硬頑強</a:t>
          </a:r>
          <a:endParaRPr lang="zh-TW" altLang="en-US" sz="2400" b="1" dirty="0">
            <a:solidFill>
              <a:schemeClr val="bg1"/>
            </a:solidFill>
            <a:latin typeface="+mn-ea"/>
            <a:ea typeface="+mn-ea"/>
          </a:endParaRPr>
        </a:p>
      </dgm:t>
    </dgm:pt>
    <dgm:pt modelId="{B4B0865F-7BA4-411D-97E4-EFCB33D168F9}" type="parTrans" cxnId="{F37D54C3-F9CB-4189-B3E4-0B2341F63497}">
      <dgm:prSet/>
      <dgm:spPr/>
      <dgm:t>
        <a:bodyPr/>
        <a:lstStyle/>
        <a:p>
          <a:endParaRPr lang="zh-TW" altLang="en-US"/>
        </a:p>
      </dgm:t>
    </dgm:pt>
    <dgm:pt modelId="{CF3D1E4B-F56C-4D97-912E-0539E8F738B2}" type="sibTrans" cxnId="{F37D54C3-F9CB-4189-B3E4-0B2341F63497}">
      <dgm:prSet/>
      <dgm:spPr/>
      <dgm:t>
        <a:bodyPr/>
        <a:lstStyle/>
        <a:p>
          <a:endParaRPr lang="zh-TW" altLang="en-US"/>
        </a:p>
      </dgm:t>
    </dgm:pt>
    <dgm:pt modelId="{AF831827-AD94-45AB-9937-85A08C26BA0A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400" b="1" dirty="0" smtClean="0">
              <a:solidFill>
                <a:srgbClr val="FFFF00"/>
              </a:solidFill>
              <a:latin typeface="+mn-ea"/>
              <a:ea typeface="+mn-ea"/>
              <a:sym typeface="方正姚体" pitchFamily="2" charset="-122"/>
            </a:rPr>
            <a:t>柔和謙卑</a:t>
          </a:r>
          <a:endParaRPr lang="zh-TW" altLang="en-US" sz="2400" b="1" dirty="0">
            <a:solidFill>
              <a:srgbClr val="FFFF00"/>
            </a:solidFill>
            <a:latin typeface="+mn-ea"/>
            <a:ea typeface="+mn-ea"/>
          </a:endParaRPr>
        </a:p>
      </dgm:t>
    </dgm:pt>
    <dgm:pt modelId="{340EAB01-845A-46E4-B0F2-6773C7571478}" type="parTrans" cxnId="{307C7E61-579C-4C0C-A96E-6DAE58CD45E1}">
      <dgm:prSet/>
      <dgm:spPr/>
      <dgm:t>
        <a:bodyPr/>
        <a:lstStyle/>
        <a:p>
          <a:endParaRPr lang="zh-TW" altLang="en-US"/>
        </a:p>
      </dgm:t>
    </dgm:pt>
    <dgm:pt modelId="{AFDCE28A-AEA4-4E65-815E-03E3940FF361}" type="sibTrans" cxnId="{307C7E61-579C-4C0C-A96E-6DAE58CD45E1}">
      <dgm:prSet/>
      <dgm:spPr/>
      <dgm:t>
        <a:bodyPr/>
        <a:lstStyle/>
        <a:p>
          <a:endParaRPr lang="zh-TW" altLang="en-US"/>
        </a:p>
      </dgm:t>
    </dgm:pt>
    <dgm:pt modelId="{EEB3B786-9705-4EFF-BAEB-615AE0E8E315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400" b="1" dirty="0" smtClean="0">
              <a:solidFill>
                <a:schemeClr val="bg1"/>
              </a:solidFill>
              <a:latin typeface="+mn-ea"/>
              <a:ea typeface="+mn-ea"/>
            </a:rPr>
            <a:t>重擔</a:t>
          </a:r>
          <a:endParaRPr lang="zh-TW" altLang="en-US" sz="2400" b="1" dirty="0">
            <a:solidFill>
              <a:schemeClr val="bg1"/>
            </a:solidFill>
            <a:latin typeface="+mn-ea"/>
            <a:ea typeface="+mn-ea"/>
          </a:endParaRPr>
        </a:p>
      </dgm:t>
    </dgm:pt>
    <dgm:pt modelId="{E47F3062-5E37-4BB0-A694-B8DC25C4B955}" type="parTrans" cxnId="{F494E878-4BD7-449F-A969-85658673E49F}">
      <dgm:prSet/>
      <dgm:spPr/>
      <dgm:t>
        <a:bodyPr/>
        <a:lstStyle/>
        <a:p>
          <a:endParaRPr lang="zh-TW" altLang="en-US"/>
        </a:p>
      </dgm:t>
    </dgm:pt>
    <dgm:pt modelId="{F869162A-2B63-4EEF-96F5-B601CCADD79E}" type="sibTrans" cxnId="{F494E878-4BD7-449F-A969-85658673E49F}">
      <dgm:prSet/>
      <dgm:spPr/>
      <dgm:t>
        <a:bodyPr/>
        <a:lstStyle/>
        <a:p>
          <a:endParaRPr lang="zh-TW" altLang="en-US"/>
        </a:p>
      </dgm:t>
    </dgm:pt>
    <dgm:pt modelId="{2DB952F3-1386-4837-A927-930700A27286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400" b="1" dirty="0" smtClean="0">
              <a:solidFill>
                <a:srgbClr val="FFFF00"/>
              </a:solidFill>
              <a:latin typeface="+mn-ea"/>
              <a:ea typeface="+mn-ea"/>
            </a:rPr>
            <a:t>輕省</a:t>
          </a:r>
          <a:endParaRPr lang="zh-TW" altLang="en-US" sz="2400" b="1" dirty="0">
            <a:solidFill>
              <a:srgbClr val="FFFF00"/>
            </a:solidFill>
            <a:latin typeface="+mn-ea"/>
            <a:ea typeface="+mn-ea"/>
          </a:endParaRPr>
        </a:p>
      </dgm:t>
    </dgm:pt>
    <dgm:pt modelId="{D35FD8C3-35F4-4980-BCAA-049010F2DA72}" type="parTrans" cxnId="{1FA2606C-22C5-429A-9AA9-9B4AC483EE9E}">
      <dgm:prSet/>
      <dgm:spPr/>
      <dgm:t>
        <a:bodyPr/>
        <a:lstStyle/>
        <a:p>
          <a:endParaRPr lang="zh-TW" altLang="en-US"/>
        </a:p>
      </dgm:t>
    </dgm:pt>
    <dgm:pt modelId="{9BDB3382-4355-4AC7-9336-091F0D37C420}" type="sibTrans" cxnId="{1FA2606C-22C5-429A-9AA9-9B4AC483EE9E}">
      <dgm:prSet/>
      <dgm:spPr/>
      <dgm:t>
        <a:bodyPr/>
        <a:lstStyle/>
        <a:p>
          <a:endParaRPr lang="zh-TW" altLang="en-US"/>
        </a:p>
      </dgm:t>
    </dgm:pt>
    <dgm:pt modelId="{8F531208-5AEC-4BFF-89E5-6A50CD198D3A}" type="pres">
      <dgm:prSet presAssocID="{4C8D624D-AA90-413B-A0F8-5DB93CE8514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A0BFDB2-167D-4EDC-B70B-6894E81672F2}" type="pres">
      <dgm:prSet presAssocID="{4C8D624D-AA90-413B-A0F8-5DB93CE8514D}" presName="ribbon" presStyleLbl="node1" presStyleIdx="0" presStyleCnt="1"/>
      <dgm:spPr/>
    </dgm:pt>
    <dgm:pt modelId="{E359D4F3-CFC9-4D03-8727-56079D22E09A}" type="pres">
      <dgm:prSet presAssocID="{4C8D624D-AA90-413B-A0F8-5DB93CE8514D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CE982C-205E-4610-B11B-793AA4457DBB}" type="pres">
      <dgm:prSet presAssocID="{4C8D624D-AA90-413B-A0F8-5DB93CE8514D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494E878-4BD7-449F-A969-85658673E49F}" srcId="{90DFA0B9-5A47-4BE3-AA72-8159754303E7}" destId="{EEB3B786-9705-4EFF-BAEB-615AE0E8E315}" srcOrd="1" destOrd="0" parTransId="{E47F3062-5E37-4BB0-A694-B8DC25C4B955}" sibTransId="{F869162A-2B63-4EEF-96F5-B601CCADD79E}"/>
    <dgm:cxn modelId="{DA87E61E-33B6-45D6-976C-CB7A89328B19}" type="presOf" srcId="{4C8D624D-AA90-413B-A0F8-5DB93CE8514D}" destId="{8F531208-5AEC-4BFF-89E5-6A50CD198D3A}" srcOrd="0" destOrd="0" presId="urn:microsoft.com/office/officeart/2005/8/layout/arrow6"/>
    <dgm:cxn modelId="{A73A57AD-9FE6-4494-AC43-4876EF71E38A}" srcId="{4C8D624D-AA90-413B-A0F8-5DB93CE8514D}" destId="{90DFA0B9-5A47-4BE3-AA72-8159754303E7}" srcOrd="0" destOrd="0" parTransId="{C401EABA-F534-4D5C-B2F8-CB470A5ED422}" sibTransId="{ED508F94-A6BB-4C56-B8B1-652948E89BBE}"/>
    <dgm:cxn modelId="{916A0360-BE5C-424E-84A1-91F92BA2A6A7}" type="presOf" srcId="{90DFA0B9-5A47-4BE3-AA72-8159754303E7}" destId="{E359D4F3-CFC9-4D03-8727-56079D22E09A}" srcOrd="0" destOrd="0" presId="urn:microsoft.com/office/officeart/2005/8/layout/arrow6"/>
    <dgm:cxn modelId="{1FA2606C-22C5-429A-9AA9-9B4AC483EE9E}" srcId="{15515FE7-C091-43D8-9FF5-1FF487BFC35C}" destId="{2DB952F3-1386-4837-A927-930700A27286}" srcOrd="1" destOrd="0" parTransId="{D35FD8C3-35F4-4980-BCAA-049010F2DA72}" sibTransId="{9BDB3382-4355-4AC7-9336-091F0D37C420}"/>
    <dgm:cxn modelId="{1EC484DB-E682-442B-9C4F-19C1D34DC1DE}" type="presOf" srcId="{15515FE7-C091-43D8-9FF5-1FF487BFC35C}" destId="{D3CE982C-205E-4610-B11B-793AA4457DBB}" srcOrd="0" destOrd="0" presId="urn:microsoft.com/office/officeart/2005/8/layout/arrow6"/>
    <dgm:cxn modelId="{EAC8B693-AF64-4E17-AF93-74F91C4C68D1}" type="presOf" srcId="{2A9418DC-E3EB-4DDB-ABD8-B480E637D0A0}" destId="{E359D4F3-CFC9-4D03-8727-56079D22E09A}" srcOrd="0" destOrd="1" presId="urn:microsoft.com/office/officeart/2005/8/layout/arrow6"/>
    <dgm:cxn modelId="{D3B33796-CB33-4A9B-ADBD-B33E6325B52E}" type="presOf" srcId="{AF831827-AD94-45AB-9937-85A08C26BA0A}" destId="{D3CE982C-205E-4610-B11B-793AA4457DBB}" srcOrd="0" destOrd="1" presId="urn:microsoft.com/office/officeart/2005/8/layout/arrow6"/>
    <dgm:cxn modelId="{F37D54C3-F9CB-4189-B3E4-0B2341F63497}" srcId="{90DFA0B9-5A47-4BE3-AA72-8159754303E7}" destId="{2A9418DC-E3EB-4DDB-ABD8-B480E637D0A0}" srcOrd="0" destOrd="0" parTransId="{B4B0865F-7BA4-411D-97E4-EFCB33D168F9}" sibTransId="{CF3D1E4B-F56C-4D97-912E-0539E8F738B2}"/>
    <dgm:cxn modelId="{307C7E61-579C-4C0C-A96E-6DAE58CD45E1}" srcId="{15515FE7-C091-43D8-9FF5-1FF487BFC35C}" destId="{AF831827-AD94-45AB-9937-85A08C26BA0A}" srcOrd="0" destOrd="0" parTransId="{340EAB01-845A-46E4-B0F2-6773C7571478}" sibTransId="{AFDCE28A-AEA4-4E65-815E-03E3940FF361}"/>
    <dgm:cxn modelId="{B7B10A13-5D91-450B-8617-F1CECE07A13E}" srcId="{4C8D624D-AA90-413B-A0F8-5DB93CE8514D}" destId="{15515FE7-C091-43D8-9FF5-1FF487BFC35C}" srcOrd="1" destOrd="0" parTransId="{884CD273-9BE0-48D1-95AD-EFC9A9E038F4}" sibTransId="{419FC26C-5F01-4650-9EBE-414DEC65BAFC}"/>
    <dgm:cxn modelId="{19739745-9DCD-4550-90E2-1B50D5241A85}" type="presOf" srcId="{EEB3B786-9705-4EFF-BAEB-615AE0E8E315}" destId="{E359D4F3-CFC9-4D03-8727-56079D22E09A}" srcOrd="0" destOrd="2" presId="urn:microsoft.com/office/officeart/2005/8/layout/arrow6"/>
    <dgm:cxn modelId="{B0853ADF-8C57-4BCF-970D-07B68FC09595}" type="presOf" srcId="{2DB952F3-1386-4837-A927-930700A27286}" destId="{D3CE982C-205E-4610-B11B-793AA4457DBB}" srcOrd="0" destOrd="2" presId="urn:microsoft.com/office/officeart/2005/8/layout/arrow6"/>
    <dgm:cxn modelId="{1F08B02C-BE29-4048-9BC7-F3082CBEE436}" type="presParOf" srcId="{8F531208-5AEC-4BFF-89E5-6A50CD198D3A}" destId="{BA0BFDB2-167D-4EDC-B70B-6894E81672F2}" srcOrd="0" destOrd="0" presId="urn:microsoft.com/office/officeart/2005/8/layout/arrow6"/>
    <dgm:cxn modelId="{C5C238C9-3418-432C-BC01-B2FEB0001CD9}" type="presParOf" srcId="{8F531208-5AEC-4BFF-89E5-6A50CD198D3A}" destId="{E359D4F3-CFC9-4D03-8727-56079D22E09A}" srcOrd="1" destOrd="0" presId="urn:microsoft.com/office/officeart/2005/8/layout/arrow6"/>
    <dgm:cxn modelId="{12E6B8D8-7070-45CB-ABFC-8496A8179B53}" type="presParOf" srcId="{8F531208-5AEC-4BFF-89E5-6A50CD198D3A}" destId="{D3CE982C-205E-4610-B11B-793AA4457DB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939EF2-DCBC-4EEF-922A-83CDB8F030CF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ADE349B-3FE3-49C4-8FA0-CC19C4E1BE7A}">
      <dgm:prSet phldrT="[文字]"/>
      <dgm:spPr/>
      <dgm:t>
        <a:bodyPr/>
        <a:lstStyle/>
        <a:p>
          <a:r>
            <a:rPr lang="zh-TW" altLang="en-US" b="1" dirty="0" smtClean="0"/>
            <a:t>心裡作難</a:t>
          </a:r>
          <a:r>
            <a:rPr lang="en-US" altLang="zh-TW" b="1" dirty="0" smtClean="0"/>
            <a:t>-</a:t>
          </a:r>
          <a:r>
            <a:rPr lang="zh-TW" altLang="zh-TW" b="1" dirty="0" smtClean="0"/>
            <a:t>不至失望</a:t>
          </a:r>
          <a:endParaRPr lang="zh-TW" altLang="en-US" b="1" dirty="0"/>
        </a:p>
      </dgm:t>
    </dgm:pt>
    <dgm:pt modelId="{94034E99-2C10-4EEE-9966-FE5FD705CCBC}" type="parTrans" cxnId="{417729BD-0D33-442B-BA1B-2545890E07F8}">
      <dgm:prSet/>
      <dgm:spPr/>
      <dgm:t>
        <a:bodyPr/>
        <a:lstStyle/>
        <a:p>
          <a:endParaRPr lang="zh-TW" altLang="en-US" b="1"/>
        </a:p>
      </dgm:t>
    </dgm:pt>
    <dgm:pt modelId="{1D960AA0-40D9-45C0-AA23-067529163D37}" type="sibTrans" cxnId="{417729BD-0D33-442B-BA1B-2545890E07F8}">
      <dgm:prSet/>
      <dgm:spPr/>
      <dgm:t>
        <a:bodyPr/>
        <a:lstStyle/>
        <a:p>
          <a:endParaRPr lang="zh-TW" altLang="en-US" b="1"/>
        </a:p>
      </dgm:t>
    </dgm:pt>
    <dgm:pt modelId="{34965606-0AD8-436D-B3CB-DFC3E5A69654}">
      <dgm:prSet phldrT="[文字]"/>
      <dgm:spPr/>
      <dgm:t>
        <a:bodyPr/>
        <a:lstStyle/>
        <a:p>
          <a:r>
            <a:rPr lang="zh-TW" altLang="en-US" b="1" dirty="0" smtClean="0"/>
            <a:t>遭逼迫</a:t>
          </a:r>
          <a:r>
            <a:rPr lang="en-US" altLang="zh-TW" b="1" dirty="0" smtClean="0"/>
            <a:t>-</a:t>
          </a:r>
          <a:r>
            <a:rPr lang="zh-TW" altLang="zh-TW" b="1" dirty="0" smtClean="0"/>
            <a:t>不被丟棄</a:t>
          </a:r>
          <a:endParaRPr lang="zh-TW" altLang="en-US" b="1" dirty="0"/>
        </a:p>
      </dgm:t>
    </dgm:pt>
    <dgm:pt modelId="{81882872-843A-4040-BFAE-A93D2267A831}" type="parTrans" cxnId="{4C67DCEC-F4B2-4B18-BECD-B988223D1944}">
      <dgm:prSet/>
      <dgm:spPr/>
      <dgm:t>
        <a:bodyPr/>
        <a:lstStyle/>
        <a:p>
          <a:endParaRPr lang="zh-TW" altLang="en-US" b="1"/>
        </a:p>
      </dgm:t>
    </dgm:pt>
    <dgm:pt modelId="{23B2727C-AF4B-4798-B94A-36002EE463A6}" type="sibTrans" cxnId="{4C67DCEC-F4B2-4B18-BECD-B988223D1944}">
      <dgm:prSet/>
      <dgm:spPr/>
      <dgm:t>
        <a:bodyPr/>
        <a:lstStyle/>
        <a:p>
          <a:endParaRPr lang="zh-TW" altLang="en-US" b="1"/>
        </a:p>
      </dgm:t>
    </dgm:pt>
    <dgm:pt modelId="{8957EF0F-A134-410C-BF09-065A313D60B2}">
      <dgm:prSet phldrT="[文字]"/>
      <dgm:spPr/>
      <dgm:t>
        <a:bodyPr/>
        <a:lstStyle/>
        <a:p>
          <a:r>
            <a:rPr lang="zh-TW" altLang="en-US" b="1" dirty="0" smtClean="0"/>
            <a:t>打倒了</a:t>
          </a:r>
          <a:r>
            <a:rPr lang="en-US" altLang="zh-TW" b="1" dirty="0" smtClean="0"/>
            <a:t>-</a:t>
          </a:r>
          <a:r>
            <a:rPr lang="zh-TW" altLang="zh-TW" b="1" dirty="0" smtClean="0"/>
            <a:t>不至死亡</a:t>
          </a:r>
          <a:endParaRPr lang="zh-TW" altLang="en-US" b="1" dirty="0"/>
        </a:p>
      </dgm:t>
    </dgm:pt>
    <dgm:pt modelId="{0FCFF617-EBDE-41BA-88A2-3D9ADFE61AEC}" type="parTrans" cxnId="{C96586B7-F982-4C6E-910F-EC03B1A3BA14}">
      <dgm:prSet/>
      <dgm:spPr/>
      <dgm:t>
        <a:bodyPr/>
        <a:lstStyle/>
        <a:p>
          <a:endParaRPr lang="zh-TW" altLang="en-US" b="1"/>
        </a:p>
      </dgm:t>
    </dgm:pt>
    <dgm:pt modelId="{9FB0BA9D-5E91-4515-A335-ED676A176BF0}" type="sibTrans" cxnId="{C96586B7-F982-4C6E-910F-EC03B1A3BA14}">
      <dgm:prSet/>
      <dgm:spPr/>
      <dgm:t>
        <a:bodyPr/>
        <a:lstStyle/>
        <a:p>
          <a:endParaRPr lang="zh-TW" altLang="en-US" b="1"/>
        </a:p>
      </dgm:t>
    </dgm:pt>
    <dgm:pt modelId="{6D41DE3B-9045-4F6F-94FB-9C817B31C16C}">
      <dgm:prSet/>
      <dgm:spPr/>
      <dgm:t>
        <a:bodyPr/>
        <a:lstStyle/>
        <a:p>
          <a:r>
            <a:rPr lang="zh-TW" altLang="en-US" b="1" dirty="0" smtClean="0"/>
            <a:t>四面受敵</a:t>
          </a:r>
          <a:r>
            <a:rPr lang="en-US" altLang="zh-TW" b="1" dirty="0" smtClean="0"/>
            <a:t>-</a:t>
          </a:r>
          <a:r>
            <a:rPr lang="zh-TW" altLang="en-US" b="1" dirty="0" smtClean="0"/>
            <a:t>不被困住</a:t>
          </a:r>
          <a:endParaRPr lang="zh-TW" altLang="en-US" b="1" dirty="0"/>
        </a:p>
      </dgm:t>
    </dgm:pt>
    <dgm:pt modelId="{9041DE99-2A68-42B4-82D5-27CA286EAF46}" type="parTrans" cxnId="{D06898A9-A32A-4EF6-B16E-AEBFF39B7643}">
      <dgm:prSet/>
      <dgm:spPr/>
      <dgm:t>
        <a:bodyPr/>
        <a:lstStyle/>
        <a:p>
          <a:endParaRPr lang="zh-TW" altLang="en-US" b="1"/>
        </a:p>
      </dgm:t>
    </dgm:pt>
    <dgm:pt modelId="{AC6B30B2-3D99-4D7B-8685-CC21D193BEBE}" type="sibTrans" cxnId="{D06898A9-A32A-4EF6-B16E-AEBFF39B7643}">
      <dgm:prSet/>
      <dgm:spPr/>
      <dgm:t>
        <a:bodyPr/>
        <a:lstStyle/>
        <a:p>
          <a:endParaRPr lang="zh-TW" altLang="en-US" b="1"/>
        </a:p>
      </dgm:t>
    </dgm:pt>
    <dgm:pt modelId="{0A9B0FED-90CF-4248-90D6-A5EC94AE8365}">
      <dgm:prSet phldrT="[文字]" custT="1"/>
      <dgm:spPr/>
      <dgm:t>
        <a:bodyPr/>
        <a:lstStyle/>
        <a:p>
          <a:pPr algn="ctr"/>
          <a:endParaRPr lang="zh-TW" altLang="en-US" sz="3200" b="1" dirty="0">
            <a:solidFill>
              <a:srgbClr val="C00000"/>
            </a:solidFill>
          </a:endParaRPr>
        </a:p>
      </dgm:t>
    </dgm:pt>
    <dgm:pt modelId="{2C99388E-6380-496D-B62F-9007D65D3B49}" type="sibTrans" cxnId="{93E990CD-8352-4482-8D25-B361AB646F8C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 b="1"/>
        </a:p>
      </dgm:t>
    </dgm:pt>
    <dgm:pt modelId="{697FD49A-3273-4295-ABB8-2A5439D0C45E}" type="parTrans" cxnId="{93E990CD-8352-4482-8D25-B361AB646F8C}">
      <dgm:prSet/>
      <dgm:spPr/>
      <dgm:t>
        <a:bodyPr/>
        <a:lstStyle/>
        <a:p>
          <a:endParaRPr lang="zh-TW" altLang="en-US" b="1"/>
        </a:p>
      </dgm:t>
    </dgm:pt>
    <dgm:pt modelId="{8041D8A2-ABFF-45F9-AB60-2DB0CF8FE5E8}" type="pres">
      <dgm:prSet presAssocID="{5E939EF2-DCBC-4EEF-922A-83CDB8F030CF}" presName="Name0" presStyleCnt="0">
        <dgm:presLayoutVars>
          <dgm:dir/>
        </dgm:presLayoutVars>
      </dgm:prSet>
      <dgm:spPr/>
    </dgm:pt>
    <dgm:pt modelId="{A6B3E575-7441-47EA-B981-506BD073517F}" type="pres">
      <dgm:prSet presAssocID="{2C99388E-6380-496D-B62F-9007D65D3B49}" presName="picture_1" presStyleLbl="bgImgPlace1" presStyleIdx="0" presStyleCnt="1" custScaleX="241377" custScaleY="110011"/>
      <dgm:spPr/>
    </dgm:pt>
    <dgm:pt modelId="{14815784-887F-40CF-A6BD-E2D13A53528E}" type="pres">
      <dgm:prSet presAssocID="{0A9B0FED-90CF-4248-90D6-A5EC94AE8365}" presName="text_1" presStyleLbl="node1" presStyleIdx="0" presStyleCnt="0" custScaleX="93451" custScaleY="153399" custLinFactNeighborX="-91282" custLinFactNeighborY="-851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9F7D10-F227-4B72-BE3B-F9B3932CA27B}" type="pres">
      <dgm:prSet presAssocID="{5E939EF2-DCBC-4EEF-922A-83CDB8F030CF}" presName="linV" presStyleCnt="0"/>
      <dgm:spPr/>
    </dgm:pt>
    <dgm:pt modelId="{6B2570CB-05CB-4393-AF7A-96E0183E7304}" type="pres">
      <dgm:prSet presAssocID="{6D41DE3B-9045-4F6F-94FB-9C817B31C16C}" presName="pair" presStyleCnt="0"/>
      <dgm:spPr/>
    </dgm:pt>
    <dgm:pt modelId="{40937F11-FD60-4A51-BD67-1CE81152A7C0}" type="pres">
      <dgm:prSet presAssocID="{6D41DE3B-9045-4F6F-94FB-9C817B31C16C}" presName="spaceH" presStyleLbl="node1" presStyleIdx="0" presStyleCnt="0"/>
      <dgm:spPr/>
    </dgm:pt>
    <dgm:pt modelId="{73A53433-EA12-4BC7-A5B8-6C941FC78084}" type="pres">
      <dgm:prSet presAssocID="{6D41DE3B-9045-4F6F-94FB-9C817B31C16C}" presName="desPictures" presStyleLbl="alignImgPlace1" presStyleIdx="0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A59ABCC-D45B-4B73-B0D4-7BBACD312CED}" type="pres">
      <dgm:prSet presAssocID="{6D41DE3B-9045-4F6F-94FB-9C817B31C16C}" presName="desTextWrapper" presStyleCnt="0"/>
      <dgm:spPr/>
    </dgm:pt>
    <dgm:pt modelId="{44DAF989-2F89-4024-A348-E10AC482080C}" type="pres">
      <dgm:prSet presAssocID="{6D41DE3B-9045-4F6F-94FB-9C817B31C16C}" presName="des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9301A9-8C5B-49F1-A687-6999B99C4974}" type="pres">
      <dgm:prSet presAssocID="{AC6B30B2-3D99-4D7B-8685-CC21D193BEBE}" presName="spaceV" presStyleCnt="0"/>
      <dgm:spPr/>
    </dgm:pt>
    <dgm:pt modelId="{828C35FD-334B-468E-87C2-A44A47337648}" type="pres">
      <dgm:prSet presAssocID="{4ADE349B-3FE3-49C4-8FA0-CC19C4E1BE7A}" presName="pair" presStyleCnt="0"/>
      <dgm:spPr/>
    </dgm:pt>
    <dgm:pt modelId="{E370D126-B414-429B-BC75-E1DEBEB15916}" type="pres">
      <dgm:prSet presAssocID="{4ADE349B-3FE3-49C4-8FA0-CC19C4E1BE7A}" presName="spaceH" presStyleLbl="node1" presStyleIdx="0" presStyleCnt="0"/>
      <dgm:spPr/>
    </dgm:pt>
    <dgm:pt modelId="{7592EF23-C646-45DF-8DAB-F2B26324034F}" type="pres">
      <dgm:prSet presAssocID="{4ADE349B-3FE3-49C4-8FA0-CC19C4E1BE7A}" presName="desPictures" presStyleLbl="alignImgPlace1" presStyleIdx="1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219F9B7-1ED7-49EF-9E79-E4FBB448E0A2}" type="pres">
      <dgm:prSet presAssocID="{4ADE349B-3FE3-49C4-8FA0-CC19C4E1BE7A}" presName="desTextWrapper" presStyleCnt="0"/>
      <dgm:spPr/>
    </dgm:pt>
    <dgm:pt modelId="{16A0D2C4-D466-4776-8FE5-BF67D9719C7F}" type="pres">
      <dgm:prSet presAssocID="{4ADE349B-3FE3-49C4-8FA0-CC19C4E1BE7A}" presName="des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B50B8C-099D-4089-B25B-56F495406B6E}" type="pres">
      <dgm:prSet presAssocID="{1D960AA0-40D9-45C0-AA23-067529163D37}" presName="spaceV" presStyleCnt="0"/>
      <dgm:spPr/>
    </dgm:pt>
    <dgm:pt modelId="{D2A34870-9029-48BB-A007-818ADD704D73}" type="pres">
      <dgm:prSet presAssocID="{34965606-0AD8-436D-B3CB-DFC3E5A69654}" presName="pair" presStyleCnt="0"/>
      <dgm:spPr/>
    </dgm:pt>
    <dgm:pt modelId="{36C3ABFE-FE1B-4A5D-B40C-8496C9F34AF2}" type="pres">
      <dgm:prSet presAssocID="{34965606-0AD8-436D-B3CB-DFC3E5A69654}" presName="spaceH" presStyleLbl="node1" presStyleIdx="0" presStyleCnt="0"/>
      <dgm:spPr/>
    </dgm:pt>
    <dgm:pt modelId="{1BA448FF-FA60-48B0-8783-C34B0A283704}" type="pres">
      <dgm:prSet presAssocID="{34965606-0AD8-436D-B3CB-DFC3E5A69654}" presName="desPictures" presStyleLbl="alignImgPlace1" presStyleIdx="2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E6AA83F-2C5D-4BF7-BBB9-A52383160B03}" type="pres">
      <dgm:prSet presAssocID="{34965606-0AD8-436D-B3CB-DFC3E5A69654}" presName="desTextWrapper" presStyleCnt="0"/>
      <dgm:spPr/>
    </dgm:pt>
    <dgm:pt modelId="{4C444903-5BDF-41BD-8451-E07B457B7738}" type="pres">
      <dgm:prSet presAssocID="{34965606-0AD8-436D-B3CB-DFC3E5A69654}" presName="des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D1FCCC-17F7-4147-BC1C-8D964F2D4755}" type="pres">
      <dgm:prSet presAssocID="{23B2727C-AF4B-4798-B94A-36002EE463A6}" presName="spaceV" presStyleCnt="0"/>
      <dgm:spPr/>
    </dgm:pt>
    <dgm:pt modelId="{E781486C-C38A-4545-926D-26E185EEDC3D}" type="pres">
      <dgm:prSet presAssocID="{8957EF0F-A134-410C-BF09-065A313D60B2}" presName="pair" presStyleCnt="0"/>
      <dgm:spPr/>
    </dgm:pt>
    <dgm:pt modelId="{F83DB31A-8A4D-4D71-9978-42CF4FEBE72E}" type="pres">
      <dgm:prSet presAssocID="{8957EF0F-A134-410C-BF09-065A313D60B2}" presName="spaceH" presStyleLbl="node1" presStyleIdx="0" presStyleCnt="0"/>
      <dgm:spPr/>
    </dgm:pt>
    <dgm:pt modelId="{EC1562AA-0077-48E0-A75A-7EE852A3BF88}" type="pres">
      <dgm:prSet presAssocID="{8957EF0F-A134-410C-BF09-065A313D60B2}" presName="desPictures" presStyleLbl="alignImgPlace1" presStyleIdx="3" presStyleCnt="4" custScaleX="131626" custScaleY="12890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F2C8D07E-AD84-4C8C-BD1B-90DDF4EB5B0A}" type="pres">
      <dgm:prSet presAssocID="{8957EF0F-A134-410C-BF09-065A313D60B2}" presName="desTextWrapper" presStyleCnt="0"/>
      <dgm:spPr/>
    </dgm:pt>
    <dgm:pt modelId="{3757AB7B-7550-495B-AB73-E4B99BC1EC8C}" type="pres">
      <dgm:prSet presAssocID="{8957EF0F-A134-410C-BF09-065A313D60B2}" presName="des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BD2B91-39CC-463C-8EBA-FF2F659B0D85}" type="pres">
      <dgm:prSet presAssocID="{5E939EF2-DCBC-4EEF-922A-83CDB8F030CF}" presName="maxNode" presStyleCnt="0"/>
      <dgm:spPr/>
    </dgm:pt>
    <dgm:pt modelId="{7382423A-F718-4A26-9311-FB03AFFB9D97}" type="pres">
      <dgm:prSet presAssocID="{5E939EF2-DCBC-4EEF-922A-83CDB8F030CF}" presName="Name33" presStyleCnt="0"/>
      <dgm:spPr/>
    </dgm:pt>
  </dgm:ptLst>
  <dgm:cxnLst>
    <dgm:cxn modelId="{4C67DCEC-F4B2-4B18-BECD-B988223D1944}" srcId="{5E939EF2-DCBC-4EEF-922A-83CDB8F030CF}" destId="{34965606-0AD8-436D-B3CB-DFC3E5A69654}" srcOrd="3" destOrd="0" parTransId="{81882872-843A-4040-BFAE-A93D2267A831}" sibTransId="{23B2727C-AF4B-4798-B94A-36002EE463A6}"/>
    <dgm:cxn modelId="{93E990CD-8352-4482-8D25-B361AB646F8C}" srcId="{5E939EF2-DCBC-4EEF-922A-83CDB8F030CF}" destId="{0A9B0FED-90CF-4248-90D6-A5EC94AE8365}" srcOrd="0" destOrd="0" parTransId="{697FD49A-3273-4295-ABB8-2A5439D0C45E}" sibTransId="{2C99388E-6380-496D-B62F-9007D65D3B49}"/>
    <dgm:cxn modelId="{C96586B7-F982-4C6E-910F-EC03B1A3BA14}" srcId="{5E939EF2-DCBC-4EEF-922A-83CDB8F030CF}" destId="{8957EF0F-A134-410C-BF09-065A313D60B2}" srcOrd="4" destOrd="0" parTransId="{0FCFF617-EBDE-41BA-88A2-3D9ADFE61AEC}" sibTransId="{9FB0BA9D-5E91-4515-A335-ED676A176BF0}"/>
    <dgm:cxn modelId="{6673E826-9854-465F-9C4C-C00BA3996868}" type="presOf" srcId="{6D41DE3B-9045-4F6F-94FB-9C817B31C16C}" destId="{44DAF989-2F89-4024-A348-E10AC482080C}" srcOrd="0" destOrd="0" presId="urn:microsoft.com/office/officeart/2008/layout/AccentedPicture"/>
    <dgm:cxn modelId="{7177F1D4-C827-413D-8B82-9795678B4822}" type="presOf" srcId="{0A9B0FED-90CF-4248-90D6-A5EC94AE8365}" destId="{14815784-887F-40CF-A6BD-E2D13A53528E}" srcOrd="0" destOrd="0" presId="urn:microsoft.com/office/officeart/2008/layout/AccentedPicture"/>
    <dgm:cxn modelId="{34C8C592-6549-4CD1-BB37-5B19BFB93D28}" type="presOf" srcId="{5E939EF2-DCBC-4EEF-922A-83CDB8F030CF}" destId="{8041D8A2-ABFF-45F9-AB60-2DB0CF8FE5E8}" srcOrd="0" destOrd="0" presId="urn:microsoft.com/office/officeart/2008/layout/AccentedPicture"/>
    <dgm:cxn modelId="{AAFDA15F-713C-4064-B889-18DF7F279745}" type="presOf" srcId="{8957EF0F-A134-410C-BF09-065A313D60B2}" destId="{3757AB7B-7550-495B-AB73-E4B99BC1EC8C}" srcOrd="0" destOrd="0" presId="urn:microsoft.com/office/officeart/2008/layout/AccentedPicture"/>
    <dgm:cxn modelId="{417729BD-0D33-442B-BA1B-2545890E07F8}" srcId="{5E939EF2-DCBC-4EEF-922A-83CDB8F030CF}" destId="{4ADE349B-3FE3-49C4-8FA0-CC19C4E1BE7A}" srcOrd="2" destOrd="0" parTransId="{94034E99-2C10-4EEE-9966-FE5FD705CCBC}" sibTransId="{1D960AA0-40D9-45C0-AA23-067529163D37}"/>
    <dgm:cxn modelId="{9C7E1819-9FFB-4F69-9E09-3C94A1FA5956}" type="presOf" srcId="{34965606-0AD8-436D-B3CB-DFC3E5A69654}" destId="{4C444903-5BDF-41BD-8451-E07B457B7738}" srcOrd="0" destOrd="0" presId="urn:microsoft.com/office/officeart/2008/layout/AccentedPicture"/>
    <dgm:cxn modelId="{D06898A9-A32A-4EF6-B16E-AEBFF39B7643}" srcId="{5E939EF2-DCBC-4EEF-922A-83CDB8F030CF}" destId="{6D41DE3B-9045-4F6F-94FB-9C817B31C16C}" srcOrd="1" destOrd="0" parTransId="{9041DE99-2A68-42B4-82D5-27CA286EAF46}" sibTransId="{AC6B30B2-3D99-4D7B-8685-CC21D193BEBE}"/>
    <dgm:cxn modelId="{78976938-0786-4211-A291-01765705CD90}" type="presOf" srcId="{2C99388E-6380-496D-B62F-9007D65D3B49}" destId="{A6B3E575-7441-47EA-B981-506BD073517F}" srcOrd="0" destOrd="0" presId="urn:microsoft.com/office/officeart/2008/layout/AccentedPicture"/>
    <dgm:cxn modelId="{4BCFD348-D79C-46E4-8B8F-66639F50D3A3}" type="presOf" srcId="{4ADE349B-3FE3-49C4-8FA0-CC19C4E1BE7A}" destId="{16A0D2C4-D466-4776-8FE5-BF67D9719C7F}" srcOrd="0" destOrd="0" presId="urn:microsoft.com/office/officeart/2008/layout/AccentedPicture"/>
    <dgm:cxn modelId="{53F10043-C9D3-4EC4-A295-7F759E80D9B6}" type="presParOf" srcId="{8041D8A2-ABFF-45F9-AB60-2DB0CF8FE5E8}" destId="{A6B3E575-7441-47EA-B981-506BD073517F}" srcOrd="0" destOrd="0" presId="urn:microsoft.com/office/officeart/2008/layout/AccentedPicture"/>
    <dgm:cxn modelId="{1FB2AA2E-F2E8-4E47-BA92-809FDFA98EEE}" type="presParOf" srcId="{8041D8A2-ABFF-45F9-AB60-2DB0CF8FE5E8}" destId="{14815784-887F-40CF-A6BD-E2D13A53528E}" srcOrd="1" destOrd="0" presId="urn:microsoft.com/office/officeart/2008/layout/AccentedPicture"/>
    <dgm:cxn modelId="{841FA833-21DC-4E8F-AF6D-C2833A2B0D02}" type="presParOf" srcId="{8041D8A2-ABFF-45F9-AB60-2DB0CF8FE5E8}" destId="{369F7D10-F227-4B72-BE3B-F9B3932CA27B}" srcOrd="2" destOrd="0" presId="urn:microsoft.com/office/officeart/2008/layout/AccentedPicture"/>
    <dgm:cxn modelId="{AEFD4643-F798-47EB-909B-83424DDA6225}" type="presParOf" srcId="{369F7D10-F227-4B72-BE3B-F9B3932CA27B}" destId="{6B2570CB-05CB-4393-AF7A-96E0183E7304}" srcOrd="0" destOrd="0" presId="urn:microsoft.com/office/officeart/2008/layout/AccentedPicture"/>
    <dgm:cxn modelId="{1923C071-550A-4AA5-9E60-FAD6D515D77B}" type="presParOf" srcId="{6B2570CB-05CB-4393-AF7A-96E0183E7304}" destId="{40937F11-FD60-4A51-BD67-1CE81152A7C0}" srcOrd="0" destOrd="0" presId="urn:microsoft.com/office/officeart/2008/layout/AccentedPicture"/>
    <dgm:cxn modelId="{036C1E01-4E90-4851-AE68-8523D1C8474B}" type="presParOf" srcId="{6B2570CB-05CB-4393-AF7A-96E0183E7304}" destId="{73A53433-EA12-4BC7-A5B8-6C941FC78084}" srcOrd="1" destOrd="0" presId="urn:microsoft.com/office/officeart/2008/layout/AccentedPicture"/>
    <dgm:cxn modelId="{2D823D96-FFAF-46C1-B778-FEBADF5F2F17}" type="presParOf" srcId="{6B2570CB-05CB-4393-AF7A-96E0183E7304}" destId="{8A59ABCC-D45B-4B73-B0D4-7BBACD312CED}" srcOrd="2" destOrd="0" presId="urn:microsoft.com/office/officeart/2008/layout/AccentedPicture"/>
    <dgm:cxn modelId="{C4DA78C8-9E72-4E20-94C2-E35B2B197FE7}" type="presParOf" srcId="{8A59ABCC-D45B-4B73-B0D4-7BBACD312CED}" destId="{44DAF989-2F89-4024-A348-E10AC482080C}" srcOrd="0" destOrd="0" presId="urn:microsoft.com/office/officeart/2008/layout/AccentedPicture"/>
    <dgm:cxn modelId="{5B742C73-CA0F-4EBA-B92E-BF8E2A50158F}" type="presParOf" srcId="{369F7D10-F227-4B72-BE3B-F9B3932CA27B}" destId="{EE9301A9-8C5B-49F1-A687-6999B99C4974}" srcOrd="1" destOrd="0" presId="urn:microsoft.com/office/officeart/2008/layout/AccentedPicture"/>
    <dgm:cxn modelId="{5C4C9BC1-D59C-472A-ABD0-3600FDB2E716}" type="presParOf" srcId="{369F7D10-F227-4B72-BE3B-F9B3932CA27B}" destId="{828C35FD-334B-468E-87C2-A44A47337648}" srcOrd="2" destOrd="0" presId="urn:microsoft.com/office/officeart/2008/layout/AccentedPicture"/>
    <dgm:cxn modelId="{8A091F9E-9A91-4CC7-9149-2F4DD4351F58}" type="presParOf" srcId="{828C35FD-334B-468E-87C2-A44A47337648}" destId="{E370D126-B414-429B-BC75-E1DEBEB15916}" srcOrd="0" destOrd="0" presId="urn:microsoft.com/office/officeart/2008/layout/AccentedPicture"/>
    <dgm:cxn modelId="{C34DB5DA-78BE-46D5-86EE-79883BAF5B0F}" type="presParOf" srcId="{828C35FD-334B-468E-87C2-A44A47337648}" destId="{7592EF23-C646-45DF-8DAB-F2B26324034F}" srcOrd="1" destOrd="0" presId="urn:microsoft.com/office/officeart/2008/layout/AccentedPicture"/>
    <dgm:cxn modelId="{C1D93471-2239-42D2-B568-0748EC53B16B}" type="presParOf" srcId="{828C35FD-334B-468E-87C2-A44A47337648}" destId="{1219F9B7-1ED7-49EF-9E79-E4FBB448E0A2}" srcOrd="2" destOrd="0" presId="urn:microsoft.com/office/officeart/2008/layout/AccentedPicture"/>
    <dgm:cxn modelId="{85A099C5-C5B5-423A-89AF-DA72A2763086}" type="presParOf" srcId="{1219F9B7-1ED7-49EF-9E79-E4FBB448E0A2}" destId="{16A0D2C4-D466-4776-8FE5-BF67D9719C7F}" srcOrd="0" destOrd="0" presId="urn:microsoft.com/office/officeart/2008/layout/AccentedPicture"/>
    <dgm:cxn modelId="{649DB0BC-DB7E-495F-939A-348C954B6A90}" type="presParOf" srcId="{369F7D10-F227-4B72-BE3B-F9B3932CA27B}" destId="{17B50B8C-099D-4089-B25B-56F495406B6E}" srcOrd="3" destOrd="0" presId="urn:microsoft.com/office/officeart/2008/layout/AccentedPicture"/>
    <dgm:cxn modelId="{85158755-14FA-4796-AED9-96061B5F44F1}" type="presParOf" srcId="{369F7D10-F227-4B72-BE3B-F9B3932CA27B}" destId="{D2A34870-9029-48BB-A007-818ADD704D73}" srcOrd="4" destOrd="0" presId="urn:microsoft.com/office/officeart/2008/layout/AccentedPicture"/>
    <dgm:cxn modelId="{33D9C0B7-E493-43D3-AB52-55F467017CE9}" type="presParOf" srcId="{D2A34870-9029-48BB-A007-818ADD704D73}" destId="{36C3ABFE-FE1B-4A5D-B40C-8496C9F34AF2}" srcOrd="0" destOrd="0" presId="urn:microsoft.com/office/officeart/2008/layout/AccentedPicture"/>
    <dgm:cxn modelId="{2813A15A-3B3B-491A-ACE3-C538036AD0DA}" type="presParOf" srcId="{D2A34870-9029-48BB-A007-818ADD704D73}" destId="{1BA448FF-FA60-48B0-8783-C34B0A283704}" srcOrd="1" destOrd="0" presId="urn:microsoft.com/office/officeart/2008/layout/AccentedPicture"/>
    <dgm:cxn modelId="{B23E2313-8CCE-4FFD-8164-89B795F57D76}" type="presParOf" srcId="{D2A34870-9029-48BB-A007-818ADD704D73}" destId="{CE6AA83F-2C5D-4BF7-BBB9-A52383160B03}" srcOrd="2" destOrd="0" presId="urn:microsoft.com/office/officeart/2008/layout/AccentedPicture"/>
    <dgm:cxn modelId="{E3D01956-78F5-40E3-B613-E26A82E46DB3}" type="presParOf" srcId="{CE6AA83F-2C5D-4BF7-BBB9-A52383160B03}" destId="{4C444903-5BDF-41BD-8451-E07B457B7738}" srcOrd="0" destOrd="0" presId="urn:microsoft.com/office/officeart/2008/layout/AccentedPicture"/>
    <dgm:cxn modelId="{5E09B3D6-18E4-4C4A-BBFD-640DAE1D6FFB}" type="presParOf" srcId="{369F7D10-F227-4B72-BE3B-F9B3932CA27B}" destId="{67D1FCCC-17F7-4147-BC1C-8D964F2D4755}" srcOrd="5" destOrd="0" presId="urn:microsoft.com/office/officeart/2008/layout/AccentedPicture"/>
    <dgm:cxn modelId="{5845FC0D-FFDB-48C3-AF59-91724FCC226B}" type="presParOf" srcId="{369F7D10-F227-4B72-BE3B-F9B3932CA27B}" destId="{E781486C-C38A-4545-926D-26E185EEDC3D}" srcOrd="6" destOrd="0" presId="urn:microsoft.com/office/officeart/2008/layout/AccentedPicture"/>
    <dgm:cxn modelId="{4F9300FF-039B-476C-9189-4B77A0C92E18}" type="presParOf" srcId="{E781486C-C38A-4545-926D-26E185EEDC3D}" destId="{F83DB31A-8A4D-4D71-9978-42CF4FEBE72E}" srcOrd="0" destOrd="0" presId="urn:microsoft.com/office/officeart/2008/layout/AccentedPicture"/>
    <dgm:cxn modelId="{E51A7B65-5A1C-46CC-BC34-14D8B54721D1}" type="presParOf" srcId="{E781486C-C38A-4545-926D-26E185EEDC3D}" destId="{EC1562AA-0077-48E0-A75A-7EE852A3BF88}" srcOrd="1" destOrd="0" presId="urn:microsoft.com/office/officeart/2008/layout/AccentedPicture"/>
    <dgm:cxn modelId="{A3A395AB-37BA-4358-B869-3A35EC7005A5}" type="presParOf" srcId="{E781486C-C38A-4545-926D-26E185EEDC3D}" destId="{F2C8D07E-AD84-4C8C-BD1B-90DDF4EB5B0A}" srcOrd="2" destOrd="0" presId="urn:microsoft.com/office/officeart/2008/layout/AccentedPicture"/>
    <dgm:cxn modelId="{2DFB1C9C-12D0-4FD6-B602-49BDD349EA77}" type="presParOf" srcId="{F2C8D07E-AD84-4C8C-BD1B-90DDF4EB5B0A}" destId="{3757AB7B-7550-495B-AB73-E4B99BC1EC8C}" srcOrd="0" destOrd="0" presId="urn:microsoft.com/office/officeart/2008/layout/AccentedPicture"/>
    <dgm:cxn modelId="{107DCDAD-99F7-448D-8939-C4D294786F2E}" type="presParOf" srcId="{8041D8A2-ABFF-45F9-AB60-2DB0CF8FE5E8}" destId="{B3BD2B91-39CC-463C-8EBA-FF2F659B0D85}" srcOrd="3" destOrd="0" presId="urn:microsoft.com/office/officeart/2008/layout/AccentedPicture"/>
    <dgm:cxn modelId="{E56D265C-7988-4977-9537-0B0B679020CB}" type="presParOf" srcId="{B3BD2B91-39CC-463C-8EBA-FF2F659B0D85}" destId="{7382423A-F718-4A26-9311-FB03AFFB9D97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D5DF89-9607-4E37-8E90-9AD6A701D1D1}" type="doc">
      <dgm:prSet loTypeId="urn:microsoft.com/office/officeart/2005/8/layout/hProcess11" loCatId="process" qsTypeId="urn:microsoft.com/office/officeart/2005/8/quickstyle/simple1" qsCatId="simple" csTypeId="urn:microsoft.com/office/officeart/2005/8/colors/accent5_2" csCatId="accent5" phldr="1"/>
      <dgm:spPr/>
    </dgm:pt>
    <dgm:pt modelId="{2EF6802C-F84A-4F83-B83F-945B0531644D}">
      <dgm:prSet phldrT="[文字]"/>
      <dgm:spPr/>
      <dgm:t>
        <a:bodyPr/>
        <a:lstStyle/>
        <a:p>
          <a:r>
            <a:rPr lang="zh-TW" altLang="en-US" b="1" dirty="0" smtClean="0"/>
            <a:t>埃及王子</a:t>
          </a:r>
          <a:endParaRPr lang="zh-TW" altLang="en-US" b="1" dirty="0"/>
        </a:p>
      </dgm:t>
    </dgm:pt>
    <dgm:pt modelId="{DA144B1A-4812-4423-8FD6-9DDE3DB74DF7}" type="parTrans" cxnId="{2CF41447-D64D-4014-8DA6-BA16A7E08BC8}">
      <dgm:prSet/>
      <dgm:spPr/>
      <dgm:t>
        <a:bodyPr/>
        <a:lstStyle/>
        <a:p>
          <a:endParaRPr lang="zh-TW" altLang="en-US"/>
        </a:p>
      </dgm:t>
    </dgm:pt>
    <dgm:pt modelId="{6C32B51F-CD75-47BB-BE7F-5787010ECF31}" type="sibTrans" cxnId="{2CF41447-D64D-4014-8DA6-BA16A7E08BC8}">
      <dgm:prSet/>
      <dgm:spPr/>
      <dgm:t>
        <a:bodyPr/>
        <a:lstStyle/>
        <a:p>
          <a:endParaRPr lang="zh-TW" altLang="en-US"/>
        </a:p>
      </dgm:t>
    </dgm:pt>
    <dgm:pt modelId="{23B7D5F4-1C08-4E8B-85CF-452A618A47CA}">
      <dgm:prSet phldrT="[文字]"/>
      <dgm:spPr/>
      <dgm:t>
        <a:bodyPr/>
        <a:lstStyle/>
        <a:p>
          <a:r>
            <a:rPr lang="zh-TW" altLang="en-US" b="1" dirty="0" smtClean="0"/>
            <a:t>曠野一人</a:t>
          </a:r>
          <a:endParaRPr lang="zh-TW" altLang="en-US" b="1" dirty="0"/>
        </a:p>
      </dgm:t>
    </dgm:pt>
    <dgm:pt modelId="{3E16445E-F71B-4AC8-ABEC-C81AC07807AB}" type="parTrans" cxnId="{AC464A38-BE56-457D-98B0-7039481F5D4E}">
      <dgm:prSet/>
      <dgm:spPr/>
      <dgm:t>
        <a:bodyPr/>
        <a:lstStyle/>
        <a:p>
          <a:endParaRPr lang="zh-TW" altLang="en-US"/>
        </a:p>
      </dgm:t>
    </dgm:pt>
    <dgm:pt modelId="{083A450D-DB67-45F6-9FE5-C53EA5A6B8E8}" type="sibTrans" cxnId="{AC464A38-BE56-457D-98B0-7039481F5D4E}">
      <dgm:prSet/>
      <dgm:spPr/>
      <dgm:t>
        <a:bodyPr/>
        <a:lstStyle/>
        <a:p>
          <a:endParaRPr lang="zh-TW" altLang="en-US"/>
        </a:p>
      </dgm:t>
    </dgm:pt>
    <dgm:pt modelId="{D847E56C-4B00-4C7B-B241-BF794B609A5C}">
      <dgm:prSet phldrT="[文字]"/>
      <dgm:spPr/>
      <dgm:t>
        <a:bodyPr/>
        <a:lstStyle/>
        <a:p>
          <a:r>
            <a:rPr lang="zh-TW" altLang="en-US" b="1" dirty="0" smtClean="0"/>
            <a:t>率眾百萬</a:t>
          </a:r>
          <a:endParaRPr lang="zh-TW" altLang="en-US" b="1" dirty="0"/>
        </a:p>
      </dgm:t>
    </dgm:pt>
    <dgm:pt modelId="{79D60257-AA6D-4D12-A8C4-313B7CBC86B3}" type="parTrans" cxnId="{A731E7D3-4924-4CDC-9A17-2DA49A7A128D}">
      <dgm:prSet/>
      <dgm:spPr/>
      <dgm:t>
        <a:bodyPr/>
        <a:lstStyle/>
        <a:p>
          <a:endParaRPr lang="zh-TW" altLang="en-US"/>
        </a:p>
      </dgm:t>
    </dgm:pt>
    <dgm:pt modelId="{F6CCCAD6-BA24-4862-AE4E-F90A08160603}" type="sibTrans" cxnId="{A731E7D3-4924-4CDC-9A17-2DA49A7A128D}">
      <dgm:prSet/>
      <dgm:spPr/>
      <dgm:t>
        <a:bodyPr/>
        <a:lstStyle/>
        <a:p>
          <a:endParaRPr lang="zh-TW" altLang="en-US"/>
        </a:p>
      </dgm:t>
    </dgm:pt>
    <dgm:pt modelId="{BF7F6B66-927D-487D-8ACC-416F96C1810B}" type="pres">
      <dgm:prSet presAssocID="{4AD5DF89-9607-4E37-8E90-9AD6A701D1D1}" presName="Name0" presStyleCnt="0">
        <dgm:presLayoutVars>
          <dgm:dir/>
          <dgm:resizeHandles val="exact"/>
        </dgm:presLayoutVars>
      </dgm:prSet>
      <dgm:spPr/>
    </dgm:pt>
    <dgm:pt modelId="{66206E7E-5319-4BAE-A28C-DDD0A05449F7}" type="pres">
      <dgm:prSet presAssocID="{4AD5DF89-9607-4E37-8E90-9AD6A701D1D1}" presName="arrow" presStyleLbl="bgShp" presStyleIdx="0" presStyleCnt="1"/>
      <dgm:spPr/>
    </dgm:pt>
    <dgm:pt modelId="{336191FA-F695-42D4-B14B-AC8342184338}" type="pres">
      <dgm:prSet presAssocID="{4AD5DF89-9607-4E37-8E90-9AD6A701D1D1}" presName="points" presStyleCnt="0"/>
      <dgm:spPr/>
    </dgm:pt>
    <dgm:pt modelId="{03137CE9-6BF3-4445-AF55-2682AECB689A}" type="pres">
      <dgm:prSet presAssocID="{2EF6802C-F84A-4F83-B83F-945B0531644D}" presName="compositeA" presStyleCnt="0"/>
      <dgm:spPr/>
    </dgm:pt>
    <dgm:pt modelId="{28A62C35-22AF-4EA4-9DF8-FBFAD5999312}" type="pres">
      <dgm:prSet presAssocID="{2EF6802C-F84A-4F83-B83F-945B0531644D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975D00-AEA2-4272-B45F-39250711C4F0}" type="pres">
      <dgm:prSet presAssocID="{2EF6802C-F84A-4F83-B83F-945B0531644D}" presName="circleA" presStyleLbl="node1" presStyleIdx="0" presStyleCnt="3"/>
      <dgm:spPr/>
    </dgm:pt>
    <dgm:pt modelId="{83AC9BDF-1A3D-40B9-AEFE-0B17833E0A89}" type="pres">
      <dgm:prSet presAssocID="{2EF6802C-F84A-4F83-B83F-945B0531644D}" presName="spaceA" presStyleCnt="0"/>
      <dgm:spPr/>
    </dgm:pt>
    <dgm:pt modelId="{75012B8E-8856-4A55-B5DB-357525099042}" type="pres">
      <dgm:prSet presAssocID="{6C32B51F-CD75-47BB-BE7F-5787010ECF31}" presName="space" presStyleCnt="0"/>
      <dgm:spPr/>
    </dgm:pt>
    <dgm:pt modelId="{F8E4C5B3-78AD-4BB0-A3F5-862D35B48E01}" type="pres">
      <dgm:prSet presAssocID="{23B7D5F4-1C08-4E8B-85CF-452A618A47CA}" presName="compositeB" presStyleCnt="0"/>
      <dgm:spPr/>
    </dgm:pt>
    <dgm:pt modelId="{AB6BF2F8-EB91-4037-9010-53CD3BC603E8}" type="pres">
      <dgm:prSet presAssocID="{23B7D5F4-1C08-4E8B-85CF-452A618A47CA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703103-A9F2-4501-9B66-39372810035A}" type="pres">
      <dgm:prSet presAssocID="{23B7D5F4-1C08-4E8B-85CF-452A618A47CA}" presName="circleB" presStyleLbl="node1" presStyleIdx="1" presStyleCnt="3"/>
      <dgm:spPr/>
    </dgm:pt>
    <dgm:pt modelId="{1A1D092C-E447-46F1-8231-A39DF65ADF89}" type="pres">
      <dgm:prSet presAssocID="{23B7D5F4-1C08-4E8B-85CF-452A618A47CA}" presName="spaceB" presStyleCnt="0"/>
      <dgm:spPr/>
    </dgm:pt>
    <dgm:pt modelId="{6C4AD6A3-90FC-47ED-8CFA-9E93398125F4}" type="pres">
      <dgm:prSet presAssocID="{083A450D-DB67-45F6-9FE5-C53EA5A6B8E8}" presName="space" presStyleCnt="0"/>
      <dgm:spPr/>
    </dgm:pt>
    <dgm:pt modelId="{7B19FAA7-773A-4957-AF51-E5B292B76DEF}" type="pres">
      <dgm:prSet presAssocID="{D847E56C-4B00-4C7B-B241-BF794B609A5C}" presName="compositeA" presStyleCnt="0"/>
      <dgm:spPr/>
    </dgm:pt>
    <dgm:pt modelId="{755D2712-8A06-4EAC-AB50-95241A1E58E1}" type="pres">
      <dgm:prSet presAssocID="{D847E56C-4B00-4C7B-B241-BF794B609A5C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2F5827-DE2C-42AF-BC1A-CFFDD57F3826}" type="pres">
      <dgm:prSet presAssocID="{D847E56C-4B00-4C7B-B241-BF794B609A5C}" presName="circleA" presStyleLbl="node1" presStyleIdx="2" presStyleCnt="3"/>
      <dgm:spPr/>
    </dgm:pt>
    <dgm:pt modelId="{AB9CEF2F-D6D8-4F4E-A1D5-82F637812A7A}" type="pres">
      <dgm:prSet presAssocID="{D847E56C-4B00-4C7B-B241-BF794B609A5C}" presName="spaceA" presStyleCnt="0"/>
      <dgm:spPr/>
    </dgm:pt>
  </dgm:ptLst>
  <dgm:cxnLst>
    <dgm:cxn modelId="{AC464A38-BE56-457D-98B0-7039481F5D4E}" srcId="{4AD5DF89-9607-4E37-8E90-9AD6A701D1D1}" destId="{23B7D5F4-1C08-4E8B-85CF-452A618A47CA}" srcOrd="1" destOrd="0" parTransId="{3E16445E-F71B-4AC8-ABEC-C81AC07807AB}" sibTransId="{083A450D-DB67-45F6-9FE5-C53EA5A6B8E8}"/>
    <dgm:cxn modelId="{19DFB4CF-1F9F-48D5-98DB-D480B7D4478F}" type="presOf" srcId="{2EF6802C-F84A-4F83-B83F-945B0531644D}" destId="{28A62C35-22AF-4EA4-9DF8-FBFAD5999312}" srcOrd="0" destOrd="0" presId="urn:microsoft.com/office/officeart/2005/8/layout/hProcess11"/>
    <dgm:cxn modelId="{2CF41447-D64D-4014-8DA6-BA16A7E08BC8}" srcId="{4AD5DF89-9607-4E37-8E90-9AD6A701D1D1}" destId="{2EF6802C-F84A-4F83-B83F-945B0531644D}" srcOrd="0" destOrd="0" parTransId="{DA144B1A-4812-4423-8FD6-9DDE3DB74DF7}" sibTransId="{6C32B51F-CD75-47BB-BE7F-5787010ECF31}"/>
    <dgm:cxn modelId="{FB992766-0D22-4B8A-B648-B2B4897582EB}" type="presOf" srcId="{D847E56C-4B00-4C7B-B241-BF794B609A5C}" destId="{755D2712-8A06-4EAC-AB50-95241A1E58E1}" srcOrd="0" destOrd="0" presId="urn:microsoft.com/office/officeart/2005/8/layout/hProcess11"/>
    <dgm:cxn modelId="{05BFE6B9-F51F-4BD2-B790-3F196F6A2EEE}" type="presOf" srcId="{23B7D5F4-1C08-4E8B-85CF-452A618A47CA}" destId="{AB6BF2F8-EB91-4037-9010-53CD3BC603E8}" srcOrd="0" destOrd="0" presId="urn:microsoft.com/office/officeart/2005/8/layout/hProcess11"/>
    <dgm:cxn modelId="{A731E7D3-4924-4CDC-9A17-2DA49A7A128D}" srcId="{4AD5DF89-9607-4E37-8E90-9AD6A701D1D1}" destId="{D847E56C-4B00-4C7B-B241-BF794B609A5C}" srcOrd="2" destOrd="0" parTransId="{79D60257-AA6D-4D12-A8C4-313B7CBC86B3}" sibTransId="{F6CCCAD6-BA24-4862-AE4E-F90A08160603}"/>
    <dgm:cxn modelId="{7DC3EA8E-3D14-47FA-967B-1CD93F127F90}" type="presOf" srcId="{4AD5DF89-9607-4E37-8E90-9AD6A701D1D1}" destId="{BF7F6B66-927D-487D-8ACC-416F96C1810B}" srcOrd="0" destOrd="0" presId="urn:microsoft.com/office/officeart/2005/8/layout/hProcess11"/>
    <dgm:cxn modelId="{D381CE11-415C-4E98-8FED-F762EE5144AE}" type="presParOf" srcId="{BF7F6B66-927D-487D-8ACC-416F96C1810B}" destId="{66206E7E-5319-4BAE-A28C-DDD0A05449F7}" srcOrd="0" destOrd="0" presId="urn:microsoft.com/office/officeart/2005/8/layout/hProcess11"/>
    <dgm:cxn modelId="{8E5B6967-1C0D-4750-A034-6C5C375ADD97}" type="presParOf" srcId="{BF7F6B66-927D-487D-8ACC-416F96C1810B}" destId="{336191FA-F695-42D4-B14B-AC8342184338}" srcOrd="1" destOrd="0" presId="urn:microsoft.com/office/officeart/2005/8/layout/hProcess11"/>
    <dgm:cxn modelId="{3FD5F8B2-3359-4EAB-9DB3-22459645DA51}" type="presParOf" srcId="{336191FA-F695-42D4-B14B-AC8342184338}" destId="{03137CE9-6BF3-4445-AF55-2682AECB689A}" srcOrd="0" destOrd="0" presId="urn:microsoft.com/office/officeart/2005/8/layout/hProcess11"/>
    <dgm:cxn modelId="{586D1BC9-F632-4B99-952D-F1C7E7CFFE02}" type="presParOf" srcId="{03137CE9-6BF3-4445-AF55-2682AECB689A}" destId="{28A62C35-22AF-4EA4-9DF8-FBFAD5999312}" srcOrd="0" destOrd="0" presId="urn:microsoft.com/office/officeart/2005/8/layout/hProcess11"/>
    <dgm:cxn modelId="{64A64039-5455-4462-85E7-F74BD520023D}" type="presParOf" srcId="{03137CE9-6BF3-4445-AF55-2682AECB689A}" destId="{B3975D00-AEA2-4272-B45F-39250711C4F0}" srcOrd="1" destOrd="0" presId="urn:microsoft.com/office/officeart/2005/8/layout/hProcess11"/>
    <dgm:cxn modelId="{AA301879-0C2A-4F14-A37F-A52E541C6167}" type="presParOf" srcId="{03137CE9-6BF3-4445-AF55-2682AECB689A}" destId="{83AC9BDF-1A3D-40B9-AEFE-0B17833E0A89}" srcOrd="2" destOrd="0" presId="urn:microsoft.com/office/officeart/2005/8/layout/hProcess11"/>
    <dgm:cxn modelId="{A631895F-807B-45CB-87C6-4A00DBCA3E81}" type="presParOf" srcId="{336191FA-F695-42D4-B14B-AC8342184338}" destId="{75012B8E-8856-4A55-B5DB-357525099042}" srcOrd="1" destOrd="0" presId="urn:microsoft.com/office/officeart/2005/8/layout/hProcess11"/>
    <dgm:cxn modelId="{37EBFD55-C08F-4800-9267-47DF2252B386}" type="presParOf" srcId="{336191FA-F695-42D4-B14B-AC8342184338}" destId="{F8E4C5B3-78AD-4BB0-A3F5-862D35B48E01}" srcOrd="2" destOrd="0" presId="urn:microsoft.com/office/officeart/2005/8/layout/hProcess11"/>
    <dgm:cxn modelId="{B79A20AB-0BFE-4DAF-ABC2-94561A1BC4C5}" type="presParOf" srcId="{F8E4C5B3-78AD-4BB0-A3F5-862D35B48E01}" destId="{AB6BF2F8-EB91-4037-9010-53CD3BC603E8}" srcOrd="0" destOrd="0" presId="urn:microsoft.com/office/officeart/2005/8/layout/hProcess11"/>
    <dgm:cxn modelId="{C57BC557-0153-45B1-AE02-86487576150D}" type="presParOf" srcId="{F8E4C5B3-78AD-4BB0-A3F5-862D35B48E01}" destId="{46703103-A9F2-4501-9B66-39372810035A}" srcOrd="1" destOrd="0" presId="urn:microsoft.com/office/officeart/2005/8/layout/hProcess11"/>
    <dgm:cxn modelId="{51EDC9B1-94F0-4218-B34B-4324497184E4}" type="presParOf" srcId="{F8E4C5B3-78AD-4BB0-A3F5-862D35B48E01}" destId="{1A1D092C-E447-46F1-8231-A39DF65ADF89}" srcOrd="2" destOrd="0" presId="urn:microsoft.com/office/officeart/2005/8/layout/hProcess11"/>
    <dgm:cxn modelId="{CF86AD1C-E4FA-42B0-A725-26D8D30524FE}" type="presParOf" srcId="{336191FA-F695-42D4-B14B-AC8342184338}" destId="{6C4AD6A3-90FC-47ED-8CFA-9E93398125F4}" srcOrd="3" destOrd="0" presId="urn:microsoft.com/office/officeart/2005/8/layout/hProcess11"/>
    <dgm:cxn modelId="{4F51C581-F190-4DD3-B5D3-D78F1AB1770A}" type="presParOf" srcId="{336191FA-F695-42D4-B14B-AC8342184338}" destId="{7B19FAA7-773A-4957-AF51-E5B292B76DEF}" srcOrd="4" destOrd="0" presId="urn:microsoft.com/office/officeart/2005/8/layout/hProcess11"/>
    <dgm:cxn modelId="{871EF381-4305-4410-B1B2-01D4573EF615}" type="presParOf" srcId="{7B19FAA7-773A-4957-AF51-E5B292B76DEF}" destId="{755D2712-8A06-4EAC-AB50-95241A1E58E1}" srcOrd="0" destOrd="0" presId="urn:microsoft.com/office/officeart/2005/8/layout/hProcess11"/>
    <dgm:cxn modelId="{D115DD93-A005-4BF7-8D98-615E08802BFE}" type="presParOf" srcId="{7B19FAA7-773A-4957-AF51-E5B292B76DEF}" destId="{242F5827-DE2C-42AF-BC1A-CFFDD57F3826}" srcOrd="1" destOrd="0" presId="urn:microsoft.com/office/officeart/2005/8/layout/hProcess11"/>
    <dgm:cxn modelId="{7FEE2B5B-7B31-475E-8A05-7498E8B57723}" type="presParOf" srcId="{7B19FAA7-773A-4957-AF51-E5B292B76DEF}" destId="{AB9CEF2F-D6D8-4F4E-A1D5-82F637812A7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19DC41-25F7-46C0-8152-142AABA62F4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3B7384E-4E36-49EF-935E-2FB733DB81DD}">
      <dgm:prSet phldrT="[文字]" custT="1"/>
      <dgm:spPr/>
      <dgm:t>
        <a:bodyPr/>
        <a:lstStyle/>
        <a:p>
          <a:r>
            <a:rPr lang="zh-TW" altLang="en-US" sz="2400" b="1" dirty="0" smtClean="0"/>
            <a:t>被人用石頭打</a:t>
          </a:r>
          <a:endParaRPr lang="zh-TW" altLang="en-US" sz="2400" dirty="0"/>
        </a:p>
      </dgm:t>
    </dgm:pt>
    <dgm:pt modelId="{3B1339C4-169B-4B68-89B6-FCB98CB31A84}" type="parTrans" cxnId="{C6D726CA-AA67-4697-B35D-19BAB1E57CE9}">
      <dgm:prSet/>
      <dgm:spPr/>
      <dgm:t>
        <a:bodyPr/>
        <a:lstStyle/>
        <a:p>
          <a:endParaRPr lang="zh-TW" altLang="en-US"/>
        </a:p>
      </dgm:t>
    </dgm:pt>
    <dgm:pt modelId="{F40D627D-AD56-4202-89BF-0DA7FCF0991E}" type="sibTrans" cxnId="{C6D726CA-AA67-4697-B35D-19BAB1E57CE9}">
      <dgm:prSet/>
      <dgm:spPr/>
      <dgm:t>
        <a:bodyPr/>
        <a:lstStyle/>
        <a:p>
          <a:endParaRPr lang="zh-TW" altLang="en-US"/>
        </a:p>
      </dgm:t>
    </dgm:pt>
    <dgm:pt modelId="{BF0B10B6-A7C7-4612-9E12-C5EF18A16C64}">
      <dgm:prSet phldrT="[文字]" custT="1"/>
      <dgm:spPr/>
      <dgm:t>
        <a:bodyPr/>
        <a:lstStyle/>
        <a:p>
          <a:r>
            <a:rPr lang="zh-TW" altLang="en-US" sz="2400" b="1" dirty="0" smtClean="0"/>
            <a:t>救了被鬼附的女子</a:t>
          </a:r>
          <a:endParaRPr lang="zh-TW" altLang="en-US" sz="2400" dirty="0"/>
        </a:p>
      </dgm:t>
    </dgm:pt>
    <dgm:pt modelId="{9B339C06-AB5C-4ABB-9282-4A4C674B026F}" type="parTrans" cxnId="{ED7301FD-6B0A-48CB-B4C1-D5C8DDA5C238}">
      <dgm:prSet/>
      <dgm:spPr/>
      <dgm:t>
        <a:bodyPr/>
        <a:lstStyle/>
        <a:p>
          <a:endParaRPr lang="zh-TW" altLang="en-US"/>
        </a:p>
      </dgm:t>
    </dgm:pt>
    <dgm:pt modelId="{6B6EA7F7-58DA-48E1-9A4F-E3DCCC0A3081}" type="sibTrans" cxnId="{ED7301FD-6B0A-48CB-B4C1-D5C8DDA5C238}">
      <dgm:prSet/>
      <dgm:spPr/>
      <dgm:t>
        <a:bodyPr/>
        <a:lstStyle/>
        <a:p>
          <a:endParaRPr lang="zh-TW" altLang="en-US"/>
        </a:p>
      </dgm:t>
    </dgm:pt>
    <dgm:pt modelId="{EE30264C-E9A5-4762-B243-B92E7BAD57A5}">
      <dgm:prSet phldrT="[文字]" custT="1"/>
      <dgm:spPr/>
      <dgm:t>
        <a:bodyPr/>
        <a:lstStyle/>
        <a:p>
          <a:r>
            <a:rPr lang="zh-TW" altLang="en-US" sz="2800" b="1" dirty="0" smtClean="0"/>
            <a:t>市井匪類要逼害他</a:t>
          </a:r>
          <a:endParaRPr lang="zh-TW" altLang="en-US" sz="2800" dirty="0"/>
        </a:p>
      </dgm:t>
    </dgm:pt>
    <dgm:pt modelId="{640563EF-B2C4-4C53-9E0C-6C6151C9B3FA}" type="parTrans" cxnId="{69814118-1127-4B76-9EAE-AC696586B48A}">
      <dgm:prSet/>
      <dgm:spPr/>
      <dgm:t>
        <a:bodyPr/>
        <a:lstStyle/>
        <a:p>
          <a:endParaRPr lang="zh-TW" altLang="en-US"/>
        </a:p>
      </dgm:t>
    </dgm:pt>
    <dgm:pt modelId="{575C5D02-9A7B-4D2B-B102-AF9B95EE5771}" type="sibTrans" cxnId="{69814118-1127-4B76-9EAE-AC696586B48A}">
      <dgm:prSet/>
      <dgm:spPr/>
      <dgm:t>
        <a:bodyPr/>
        <a:lstStyle/>
        <a:p>
          <a:endParaRPr lang="zh-TW" altLang="en-US"/>
        </a:p>
      </dgm:t>
    </dgm:pt>
    <dgm:pt modelId="{302F5913-74B6-4AED-8BB2-2E0A385D6BE8}">
      <dgm:prSet phldrT="[文字]" custT="1"/>
      <dgm:spPr/>
      <dgm:t>
        <a:bodyPr/>
        <a:lstStyle/>
        <a:p>
          <a:r>
            <a:rPr lang="zh-TW" altLang="en-US" sz="2800" b="1" dirty="0" smtClean="0"/>
            <a:t>猶太人群起攻擊</a:t>
          </a:r>
          <a:endParaRPr lang="zh-TW" altLang="en-US" sz="2800" dirty="0"/>
        </a:p>
      </dgm:t>
    </dgm:pt>
    <dgm:pt modelId="{2F35CA8B-3062-4602-9934-EA9094EDEF32}" type="parTrans" cxnId="{4AB7A87C-0AD7-4A2D-A02F-2474E9CF2C15}">
      <dgm:prSet/>
      <dgm:spPr/>
      <dgm:t>
        <a:bodyPr/>
        <a:lstStyle/>
        <a:p>
          <a:endParaRPr lang="zh-TW" altLang="en-US"/>
        </a:p>
      </dgm:t>
    </dgm:pt>
    <dgm:pt modelId="{B4DC9B66-7B6A-49C7-8862-88E3B91B62D1}" type="sibTrans" cxnId="{4AB7A87C-0AD7-4A2D-A02F-2474E9CF2C15}">
      <dgm:prSet/>
      <dgm:spPr/>
      <dgm:t>
        <a:bodyPr/>
        <a:lstStyle/>
        <a:p>
          <a:endParaRPr lang="zh-TW" altLang="en-US"/>
        </a:p>
      </dgm:t>
    </dgm:pt>
    <dgm:pt modelId="{2191D0B8-6332-4F3C-B050-FB677C7FF265}">
      <dgm:prSet phldrT="[文字]" custT="1"/>
      <dgm:spPr/>
      <dgm:t>
        <a:bodyPr/>
        <a:lstStyle/>
        <a:p>
          <a:r>
            <a:rPr lang="zh-TW" altLang="en-US" sz="2800" b="1" dirty="0" smtClean="0"/>
            <a:t>殉道前囚禁</a:t>
          </a:r>
          <a:endParaRPr lang="zh-TW" altLang="en-US" sz="2800" dirty="0"/>
        </a:p>
      </dgm:t>
    </dgm:pt>
    <dgm:pt modelId="{54D79F6E-E398-46DE-AE85-8450B5797A3D}" type="parTrans" cxnId="{A045B68B-36C5-4006-B6FF-10508A5CA8D3}">
      <dgm:prSet/>
      <dgm:spPr/>
      <dgm:t>
        <a:bodyPr/>
        <a:lstStyle/>
        <a:p>
          <a:endParaRPr lang="zh-TW" altLang="en-US"/>
        </a:p>
      </dgm:t>
    </dgm:pt>
    <dgm:pt modelId="{25C9DA6C-B525-48D8-B91E-9E6EC23280FD}" type="sibTrans" cxnId="{A045B68B-36C5-4006-B6FF-10508A5CA8D3}">
      <dgm:prSet/>
      <dgm:spPr/>
      <dgm:t>
        <a:bodyPr/>
        <a:lstStyle/>
        <a:p>
          <a:endParaRPr lang="zh-TW" altLang="en-US"/>
        </a:p>
      </dgm:t>
    </dgm:pt>
    <dgm:pt modelId="{60F8136D-50C2-4F1C-BE5B-234A556187F2}" type="pres">
      <dgm:prSet presAssocID="{7819DC41-25F7-46C0-8152-142AABA62F4C}" presName="arrowDiagram" presStyleCnt="0">
        <dgm:presLayoutVars>
          <dgm:chMax val="5"/>
          <dgm:dir/>
          <dgm:resizeHandles val="exact"/>
        </dgm:presLayoutVars>
      </dgm:prSet>
      <dgm:spPr/>
    </dgm:pt>
    <dgm:pt modelId="{9A920D43-3406-4980-AF93-E89C2111A1BC}" type="pres">
      <dgm:prSet presAssocID="{7819DC41-25F7-46C0-8152-142AABA62F4C}" presName="arrow" presStyleLbl="bgShp" presStyleIdx="0" presStyleCnt="1"/>
      <dgm:spPr/>
    </dgm:pt>
    <dgm:pt modelId="{B175D906-4489-4EE9-A26B-D4E5C94905B3}" type="pres">
      <dgm:prSet presAssocID="{7819DC41-25F7-46C0-8152-142AABA62F4C}" presName="arrowDiagram5" presStyleCnt="0"/>
      <dgm:spPr/>
    </dgm:pt>
    <dgm:pt modelId="{3E7F8037-804A-4F4B-97C6-90F5F4D07BC6}" type="pres">
      <dgm:prSet presAssocID="{E3B7384E-4E36-49EF-935E-2FB733DB81DD}" presName="bullet5a" presStyleLbl="node1" presStyleIdx="0" presStyleCnt="5"/>
      <dgm:spPr/>
    </dgm:pt>
    <dgm:pt modelId="{309BE02A-A16E-4106-BD21-7603BA356C8D}" type="pres">
      <dgm:prSet presAssocID="{E3B7384E-4E36-49EF-935E-2FB733DB81DD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845726-9A89-41B0-9378-777754707E47}" type="pres">
      <dgm:prSet presAssocID="{BF0B10B6-A7C7-4612-9E12-C5EF18A16C64}" presName="bullet5b" presStyleLbl="node1" presStyleIdx="1" presStyleCnt="5"/>
      <dgm:spPr/>
    </dgm:pt>
    <dgm:pt modelId="{AC7E9FC3-56E1-48BE-9EB3-59C7954353F9}" type="pres">
      <dgm:prSet presAssocID="{BF0B10B6-A7C7-4612-9E12-C5EF18A16C64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44B897-045F-4D69-81A4-7D70BECC3579}" type="pres">
      <dgm:prSet presAssocID="{EE30264C-E9A5-4762-B243-B92E7BAD57A5}" presName="bullet5c" presStyleLbl="node1" presStyleIdx="2" presStyleCnt="5"/>
      <dgm:spPr/>
    </dgm:pt>
    <dgm:pt modelId="{CF941B3E-6DFC-4C39-9F40-917ABB522CF7}" type="pres">
      <dgm:prSet presAssocID="{EE30264C-E9A5-4762-B243-B92E7BAD57A5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5C9E90-B367-4FD6-B85C-3AECA0FC4545}" type="pres">
      <dgm:prSet presAssocID="{302F5913-74B6-4AED-8BB2-2E0A385D6BE8}" presName="bullet5d" presStyleLbl="node1" presStyleIdx="3" presStyleCnt="5"/>
      <dgm:spPr/>
    </dgm:pt>
    <dgm:pt modelId="{5DAF5E2A-7790-4337-A341-31A1D79A8A6F}" type="pres">
      <dgm:prSet presAssocID="{302F5913-74B6-4AED-8BB2-2E0A385D6BE8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6CD525-A437-4AC8-98B3-44924309F4C7}" type="pres">
      <dgm:prSet presAssocID="{2191D0B8-6332-4F3C-B050-FB677C7FF265}" presName="bullet5e" presStyleLbl="node1" presStyleIdx="4" presStyleCnt="5"/>
      <dgm:spPr/>
    </dgm:pt>
    <dgm:pt modelId="{EF7A4ACC-C643-4E77-BB59-2908CDE094F7}" type="pres">
      <dgm:prSet presAssocID="{2191D0B8-6332-4F3C-B050-FB677C7FF265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995CE11-92A3-4B94-B946-49227994805F}" type="presOf" srcId="{E3B7384E-4E36-49EF-935E-2FB733DB81DD}" destId="{309BE02A-A16E-4106-BD21-7603BA356C8D}" srcOrd="0" destOrd="0" presId="urn:microsoft.com/office/officeart/2005/8/layout/arrow2"/>
    <dgm:cxn modelId="{4AB7A87C-0AD7-4A2D-A02F-2474E9CF2C15}" srcId="{7819DC41-25F7-46C0-8152-142AABA62F4C}" destId="{302F5913-74B6-4AED-8BB2-2E0A385D6BE8}" srcOrd="3" destOrd="0" parTransId="{2F35CA8B-3062-4602-9934-EA9094EDEF32}" sibTransId="{B4DC9B66-7B6A-49C7-8862-88E3B91B62D1}"/>
    <dgm:cxn modelId="{ED7301FD-6B0A-48CB-B4C1-D5C8DDA5C238}" srcId="{7819DC41-25F7-46C0-8152-142AABA62F4C}" destId="{BF0B10B6-A7C7-4612-9E12-C5EF18A16C64}" srcOrd="1" destOrd="0" parTransId="{9B339C06-AB5C-4ABB-9282-4A4C674B026F}" sibTransId="{6B6EA7F7-58DA-48E1-9A4F-E3DCCC0A3081}"/>
    <dgm:cxn modelId="{51CBDEBF-7DAB-4586-A816-3815A78B858E}" type="presOf" srcId="{2191D0B8-6332-4F3C-B050-FB677C7FF265}" destId="{EF7A4ACC-C643-4E77-BB59-2908CDE094F7}" srcOrd="0" destOrd="0" presId="urn:microsoft.com/office/officeart/2005/8/layout/arrow2"/>
    <dgm:cxn modelId="{E93B3533-1662-4BE4-AA0D-3A556591E36A}" type="presOf" srcId="{BF0B10B6-A7C7-4612-9E12-C5EF18A16C64}" destId="{AC7E9FC3-56E1-48BE-9EB3-59C7954353F9}" srcOrd="0" destOrd="0" presId="urn:microsoft.com/office/officeart/2005/8/layout/arrow2"/>
    <dgm:cxn modelId="{69814118-1127-4B76-9EAE-AC696586B48A}" srcId="{7819DC41-25F7-46C0-8152-142AABA62F4C}" destId="{EE30264C-E9A5-4762-B243-B92E7BAD57A5}" srcOrd="2" destOrd="0" parTransId="{640563EF-B2C4-4C53-9E0C-6C6151C9B3FA}" sibTransId="{575C5D02-9A7B-4D2B-B102-AF9B95EE5771}"/>
    <dgm:cxn modelId="{A045B68B-36C5-4006-B6FF-10508A5CA8D3}" srcId="{7819DC41-25F7-46C0-8152-142AABA62F4C}" destId="{2191D0B8-6332-4F3C-B050-FB677C7FF265}" srcOrd="4" destOrd="0" parTransId="{54D79F6E-E398-46DE-AE85-8450B5797A3D}" sibTransId="{25C9DA6C-B525-48D8-B91E-9E6EC23280FD}"/>
    <dgm:cxn modelId="{C6D726CA-AA67-4697-B35D-19BAB1E57CE9}" srcId="{7819DC41-25F7-46C0-8152-142AABA62F4C}" destId="{E3B7384E-4E36-49EF-935E-2FB733DB81DD}" srcOrd="0" destOrd="0" parTransId="{3B1339C4-169B-4B68-89B6-FCB98CB31A84}" sibTransId="{F40D627D-AD56-4202-89BF-0DA7FCF0991E}"/>
    <dgm:cxn modelId="{286A9CEF-2940-4AAD-8E6B-C6015109B94F}" type="presOf" srcId="{302F5913-74B6-4AED-8BB2-2E0A385D6BE8}" destId="{5DAF5E2A-7790-4337-A341-31A1D79A8A6F}" srcOrd="0" destOrd="0" presId="urn:microsoft.com/office/officeart/2005/8/layout/arrow2"/>
    <dgm:cxn modelId="{6B03E1C4-3295-4F37-8093-988A880A06B2}" type="presOf" srcId="{EE30264C-E9A5-4762-B243-B92E7BAD57A5}" destId="{CF941B3E-6DFC-4C39-9F40-917ABB522CF7}" srcOrd="0" destOrd="0" presId="urn:microsoft.com/office/officeart/2005/8/layout/arrow2"/>
    <dgm:cxn modelId="{B45F519A-D5D5-411F-B428-E630D7D39D37}" type="presOf" srcId="{7819DC41-25F7-46C0-8152-142AABA62F4C}" destId="{60F8136D-50C2-4F1C-BE5B-234A556187F2}" srcOrd="0" destOrd="0" presId="urn:microsoft.com/office/officeart/2005/8/layout/arrow2"/>
    <dgm:cxn modelId="{4FE9C07B-01F2-4C27-BB12-E6AC922D3CA2}" type="presParOf" srcId="{60F8136D-50C2-4F1C-BE5B-234A556187F2}" destId="{9A920D43-3406-4980-AF93-E89C2111A1BC}" srcOrd="0" destOrd="0" presId="urn:microsoft.com/office/officeart/2005/8/layout/arrow2"/>
    <dgm:cxn modelId="{7FDEDA0B-8D1C-4D0A-A1BA-070EFCCD0D9A}" type="presParOf" srcId="{60F8136D-50C2-4F1C-BE5B-234A556187F2}" destId="{B175D906-4489-4EE9-A26B-D4E5C94905B3}" srcOrd="1" destOrd="0" presId="urn:microsoft.com/office/officeart/2005/8/layout/arrow2"/>
    <dgm:cxn modelId="{69C27841-0AED-4589-AB3F-74E99B18A4E9}" type="presParOf" srcId="{B175D906-4489-4EE9-A26B-D4E5C94905B3}" destId="{3E7F8037-804A-4F4B-97C6-90F5F4D07BC6}" srcOrd="0" destOrd="0" presId="urn:microsoft.com/office/officeart/2005/8/layout/arrow2"/>
    <dgm:cxn modelId="{B9F0ACE5-FC76-4F02-90E1-E3FE3BF321F2}" type="presParOf" srcId="{B175D906-4489-4EE9-A26B-D4E5C94905B3}" destId="{309BE02A-A16E-4106-BD21-7603BA356C8D}" srcOrd="1" destOrd="0" presId="urn:microsoft.com/office/officeart/2005/8/layout/arrow2"/>
    <dgm:cxn modelId="{0152C044-5136-471F-9E8D-FA5FB4F868EB}" type="presParOf" srcId="{B175D906-4489-4EE9-A26B-D4E5C94905B3}" destId="{DF845726-9A89-41B0-9378-777754707E47}" srcOrd="2" destOrd="0" presId="urn:microsoft.com/office/officeart/2005/8/layout/arrow2"/>
    <dgm:cxn modelId="{78425F5D-2753-40CE-A6ED-77F84F346187}" type="presParOf" srcId="{B175D906-4489-4EE9-A26B-D4E5C94905B3}" destId="{AC7E9FC3-56E1-48BE-9EB3-59C7954353F9}" srcOrd="3" destOrd="0" presId="urn:microsoft.com/office/officeart/2005/8/layout/arrow2"/>
    <dgm:cxn modelId="{22D67BA2-E06B-4656-A023-EDA9E3545BD3}" type="presParOf" srcId="{B175D906-4489-4EE9-A26B-D4E5C94905B3}" destId="{5844B897-045F-4D69-81A4-7D70BECC3579}" srcOrd="4" destOrd="0" presId="urn:microsoft.com/office/officeart/2005/8/layout/arrow2"/>
    <dgm:cxn modelId="{525DB66C-BB8E-4B3F-AF37-BFF15221769C}" type="presParOf" srcId="{B175D906-4489-4EE9-A26B-D4E5C94905B3}" destId="{CF941B3E-6DFC-4C39-9F40-917ABB522CF7}" srcOrd="5" destOrd="0" presId="urn:microsoft.com/office/officeart/2005/8/layout/arrow2"/>
    <dgm:cxn modelId="{A1252AEF-4BFB-4A24-8D40-26953814D27A}" type="presParOf" srcId="{B175D906-4489-4EE9-A26B-D4E5C94905B3}" destId="{575C9E90-B367-4FD6-B85C-3AECA0FC4545}" srcOrd="6" destOrd="0" presId="urn:microsoft.com/office/officeart/2005/8/layout/arrow2"/>
    <dgm:cxn modelId="{93D9796B-5806-4F46-8532-4989AEA14A72}" type="presParOf" srcId="{B175D906-4489-4EE9-A26B-D4E5C94905B3}" destId="{5DAF5E2A-7790-4337-A341-31A1D79A8A6F}" srcOrd="7" destOrd="0" presId="urn:microsoft.com/office/officeart/2005/8/layout/arrow2"/>
    <dgm:cxn modelId="{B137E136-93AB-4537-BA5B-C1A24073226C}" type="presParOf" srcId="{B175D906-4489-4EE9-A26B-D4E5C94905B3}" destId="{566CD525-A437-4AC8-98B3-44924309F4C7}" srcOrd="8" destOrd="0" presId="urn:microsoft.com/office/officeart/2005/8/layout/arrow2"/>
    <dgm:cxn modelId="{1BD86D88-CE2D-4D08-AE8B-30594D0078F9}" type="presParOf" srcId="{B175D906-4489-4EE9-A26B-D4E5C94905B3}" destId="{EF7A4ACC-C643-4E77-BB59-2908CDE094F7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88886F-A863-4A7B-9918-22DDF50AB78A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D84A2E9F-2CC4-497C-A502-CF4428FA0F88}">
      <dgm:prSet phldrT="[文字]" custT="1"/>
      <dgm:spPr/>
      <dgm:t>
        <a:bodyPr/>
        <a:lstStyle/>
        <a:p>
          <a:r>
            <a:rPr lang="zh-TW" altLang="en-US" sz="3600" b="1" dirty="0" smtClean="0"/>
            <a:t>不要逃避</a:t>
          </a:r>
          <a:endParaRPr lang="zh-TW" altLang="en-US" sz="3600" b="1" dirty="0"/>
        </a:p>
      </dgm:t>
    </dgm:pt>
    <dgm:pt modelId="{67252292-85F6-4A6F-9E8F-7192B7B648C2}" type="parTrans" cxnId="{7CFCB20D-F22F-4FA3-85EF-6DFCFC06CE30}">
      <dgm:prSet/>
      <dgm:spPr/>
      <dgm:t>
        <a:bodyPr/>
        <a:lstStyle/>
        <a:p>
          <a:endParaRPr lang="zh-TW" altLang="en-US" sz="2400" b="1"/>
        </a:p>
      </dgm:t>
    </dgm:pt>
    <dgm:pt modelId="{644ADA4E-72FE-4EDE-A902-353A2CC82A2C}" type="sibTrans" cxnId="{7CFCB20D-F22F-4FA3-85EF-6DFCFC06CE30}">
      <dgm:prSet/>
      <dgm:spPr/>
      <dgm:t>
        <a:bodyPr/>
        <a:lstStyle/>
        <a:p>
          <a:endParaRPr lang="zh-TW" altLang="en-US" sz="2400" b="1"/>
        </a:p>
      </dgm:t>
    </dgm:pt>
    <dgm:pt modelId="{9A54631A-2D5A-4CB3-9C83-20C7C77D2A43}">
      <dgm:prSet phldrT="[文字]" custT="1"/>
      <dgm:spPr/>
      <dgm:t>
        <a:bodyPr/>
        <a:lstStyle/>
        <a:p>
          <a:r>
            <a:rPr lang="zh-TW" altLang="en-US" sz="3600" b="1" dirty="0" smtClean="0"/>
            <a:t>感受主愛</a:t>
          </a:r>
          <a:endParaRPr lang="zh-TW" altLang="en-US" sz="3600" b="1" dirty="0"/>
        </a:p>
      </dgm:t>
    </dgm:pt>
    <dgm:pt modelId="{EA2885B3-9F04-4786-B3EF-C62E9EE32B6E}" type="parTrans" cxnId="{05AD61A2-4D5F-4FD8-9509-F9EC9B65832F}">
      <dgm:prSet/>
      <dgm:spPr/>
      <dgm:t>
        <a:bodyPr/>
        <a:lstStyle/>
        <a:p>
          <a:endParaRPr lang="zh-TW" altLang="en-US" sz="2400" b="1"/>
        </a:p>
      </dgm:t>
    </dgm:pt>
    <dgm:pt modelId="{4BFD183E-8717-47BE-BF91-38546FD25D08}" type="sibTrans" cxnId="{05AD61A2-4D5F-4FD8-9509-F9EC9B65832F}">
      <dgm:prSet/>
      <dgm:spPr/>
      <dgm:t>
        <a:bodyPr/>
        <a:lstStyle/>
        <a:p>
          <a:endParaRPr lang="zh-TW" altLang="en-US" sz="2400" b="1"/>
        </a:p>
      </dgm:t>
    </dgm:pt>
    <dgm:pt modelId="{1815C293-E906-454D-9716-B2AB18D6C5BD}">
      <dgm:prSet phldrT="[文字]" custT="1"/>
      <dgm:spPr/>
      <dgm:t>
        <a:bodyPr/>
        <a:lstStyle/>
        <a:p>
          <a:r>
            <a:rPr lang="zh-TW" altLang="en-US" sz="3600" b="1" dirty="0" smtClean="0"/>
            <a:t>接受壓力</a:t>
          </a:r>
          <a:endParaRPr lang="zh-TW" altLang="en-US" sz="3600" b="1" dirty="0"/>
        </a:p>
      </dgm:t>
    </dgm:pt>
    <dgm:pt modelId="{F6648921-09E5-4C74-9D41-931990C34499}" type="parTrans" cxnId="{C15C0994-5390-4D9B-8D1E-0A354A0FA520}">
      <dgm:prSet/>
      <dgm:spPr/>
      <dgm:t>
        <a:bodyPr/>
        <a:lstStyle/>
        <a:p>
          <a:endParaRPr lang="zh-TW" altLang="en-US" sz="2400" b="1"/>
        </a:p>
      </dgm:t>
    </dgm:pt>
    <dgm:pt modelId="{9D5EE8C4-9CC1-4B06-8789-48756A82EB08}" type="sibTrans" cxnId="{C15C0994-5390-4D9B-8D1E-0A354A0FA520}">
      <dgm:prSet/>
      <dgm:spPr/>
      <dgm:t>
        <a:bodyPr/>
        <a:lstStyle/>
        <a:p>
          <a:endParaRPr lang="zh-TW" altLang="en-US" sz="2400" b="1"/>
        </a:p>
      </dgm:t>
    </dgm:pt>
    <dgm:pt modelId="{B20AB04E-7442-44E0-91DE-F683494D91F5}">
      <dgm:prSet custT="1"/>
      <dgm:spPr/>
      <dgm:t>
        <a:bodyPr/>
        <a:lstStyle/>
        <a:p>
          <a:r>
            <a:rPr lang="zh-TW" altLang="en-US" sz="3600" b="1" dirty="0" smtClean="0"/>
            <a:t>面對壓力</a:t>
          </a:r>
          <a:endParaRPr lang="zh-TW" altLang="en-US" sz="3600" b="1" dirty="0"/>
        </a:p>
      </dgm:t>
    </dgm:pt>
    <dgm:pt modelId="{AF8AAB12-2BEC-4A13-AC17-49D66DB2E76A}" type="parTrans" cxnId="{16C14224-EF3B-4B24-8038-C4903E2ED355}">
      <dgm:prSet/>
      <dgm:spPr/>
      <dgm:t>
        <a:bodyPr/>
        <a:lstStyle/>
        <a:p>
          <a:endParaRPr lang="zh-TW" altLang="en-US" sz="2400" b="1"/>
        </a:p>
      </dgm:t>
    </dgm:pt>
    <dgm:pt modelId="{6603881E-8A9E-4419-AB8E-27909470289A}" type="sibTrans" cxnId="{16C14224-EF3B-4B24-8038-C4903E2ED355}">
      <dgm:prSet/>
      <dgm:spPr/>
      <dgm:t>
        <a:bodyPr/>
        <a:lstStyle/>
        <a:p>
          <a:endParaRPr lang="zh-TW" altLang="en-US" sz="2400" b="1"/>
        </a:p>
      </dgm:t>
    </dgm:pt>
    <dgm:pt modelId="{1292D7B5-D1E2-4A4D-801E-8436593BE452}" type="pres">
      <dgm:prSet presAssocID="{6788886F-A863-4A7B-9918-22DDF50AB78A}" presName="Name0" presStyleCnt="0">
        <dgm:presLayoutVars>
          <dgm:dir/>
          <dgm:animLvl val="lvl"/>
          <dgm:resizeHandles val="exact"/>
        </dgm:presLayoutVars>
      </dgm:prSet>
      <dgm:spPr/>
    </dgm:pt>
    <dgm:pt modelId="{B694359B-CC61-40CB-96AC-865D8A0073D6}" type="pres">
      <dgm:prSet presAssocID="{D84A2E9F-2CC4-497C-A502-CF4428FA0F8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520B1C-98D3-432A-B703-79F4C245B7AC}" type="pres">
      <dgm:prSet presAssocID="{644ADA4E-72FE-4EDE-A902-353A2CC82A2C}" presName="parTxOnlySpace" presStyleCnt="0"/>
      <dgm:spPr/>
    </dgm:pt>
    <dgm:pt modelId="{D31E5803-C63D-4F0F-8570-3FD602FB18FD}" type="pres">
      <dgm:prSet presAssocID="{B20AB04E-7442-44E0-91DE-F683494D91F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1AAF51-AF24-420B-8216-52B8202D687C}" type="pres">
      <dgm:prSet presAssocID="{6603881E-8A9E-4419-AB8E-27909470289A}" presName="parTxOnlySpace" presStyleCnt="0"/>
      <dgm:spPr/>
    </dgm:pt>
    <dgm:pt modelId="{B458E0BC-CE6C-413D-9433-6A3A0F862663}" type="pres">
      <dgm:prSet presAssocID="{9A54631A-2D5A-4CB3-9C83-20C7C77D2A4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052A49-DEBD-4732-8E72-C42D3063B934}" type="pres">
      <dgm:prSet presAssocID="{4BFD183E-8717-47BE-BF91-38546FD25D08}" presName="parTxOnlySpace" presStyleCnt="0"/>
      <dgm:spPr/>
    </dgm:pt>
    <dgm:pt modelId="{07AD37EF-D9E4-41EF-BBA8-5FEFC007AB65}" type="pres">
      <dgm:prSet presAssocID="{1815C293-E906-454D-9716-B2AB18D6C5B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F5D7D1D-B3E6-4078-9A46-84433856363E}" type="presOf" srcId="{B20AB04E-7442-44E0-91DE-F683494D91F5}" destId="{D31E5803-C63D-4F0F-8570-3FD602FB18FD}" srcOrd="0" destOrd="0" presId="urn:microsoft.com/office/officeart/2005/8/layout/chevron1"/>
    <dgm:cxn modelId="{7CFCB20D-F22F-4FA3-85EF-6DFCFC06CE30}" srcId="{6788886F-A863-4A7B-9918-22DDF50AB78A}" destId="{D84A2E9F-2CC4-497C-A502-CF4428FA0F88}" srcOrd="0" destOrd="0" parTransId="{67252292-85F6-4A6F-9E8F-7192B7B648C2}" sibTransId="{644ADA4E-72FE-4EDE-A902-353A2CC82A2C}"/>
    <dgm:cxn modelId="{05AD61A2-4D5F-4FD8-9509-F9EC9B65832F}" srcId="{6788886F-A863-4A7B-9918-22DDF50AB78A}" destId="{9A54631A-2D5A-4CB3-9C83-20C7C77D2A43}" srcOrd="2" destOrd="0" parTransId="{EA2885B3-9F04-4786-B3EF-C62E9EE32B6E}" sibTransId="{4BFD183E-8717-47BE-BF91-38546FD25D08}"/>
    <dgm:cxn modelId="{6AB10600-FC3E-4D32-93DF-1B643B3EF869}" type="presOf" srcId="{1815C293-E906-454D-9716-B2AB18D6C5BD}" destId="{07AD37EF-D9E4-41EF-BBA8-5FEFC007AB65}" srcOrd="0" destOrd="0" presId="urn:microsoft.com/office/officeart/2005/8/layout/chevron1"/>
    <dgm:cxn modelId="{D2568520-4B59-4A30-914C-7859641DE165}" type="presOf" srcId="{9A54631A-2D5A-4CB3-9C83-20C7C77D2A43}" destId="{B458E0BC-CE6C-413D-9433-6A3A0F862663}" srcOrd="0" destOrd="0" presId="urn:microsoft.com/office/officeart/2005/8/layout/chevron1"/>
    <dgm:cxn modelId="{16C14224-EF3B-4B24-8038-C4903E2ED355}" srcId="{6788886F-A863-4A7B-9918-22DDF50AB78A}" destId="{B20AB04E-7442-44E0-91DE-F683494D91F5}" srcOrd="1" destOrd="0" parTransId="{AF8AAB12-2BEC-4A13-AC17-49D66DB2E76A}" sibTransId="{6603881E-8A9E-4419-AB8E-27909470289A}"/>
    <dgm:cxn modelId="{C15C0994-5390-4D9B-8D1E-0A354A0FA520}" srcId="{6788886F-A863-4A7B-9918-22DDF50AB78A}" destId="{1815C293-E906-454D-9716-B2AB18D6C5BD}" srcOrd="3" destOrd="0" parTransId="{F6648921-09E5-4C74-9D41-931990C34499}" sibTransId="{9D5EE8C4-9CC1-4B06-8789-48756A82EB08}"/>
    <dgm:cxn modelId="{FC37E93A-B211-4577-A4B8-88A0F1E4F7F1}" type="presOf" srcId="{D84A2E9F-2CC4-497C-A502-CF4428FA0F88}" destId="{B694359B-CC61-40CB-96AC-865D8A0073D6}" srcOrd="0" destOrd="0" presId="urn:microsoft.com/office/officeart/2005/8/layout/chevron1"/>
    <dgm:cxn modelId="{8294E7D4-84B7-4FEF-B205-9FABB8A85418}" type="presOf" srcId="{6788886F-A863-4A7B-9918-22DDF50AB78A}" destId="{1292D7B5-D1E2-4A4D-801E-8436593BE452}" srcOrd="0" destOrd="0" presId="urn:microsoft.com/office/officeart/2005/8/layout/chevron1"/>
    <dgm:cxn modelId="{6981C8D5-F1C5-4316-B999-82CFA5EAA9BC}" type="presParOf" srcId="{1292D7B5-D1E2-4A4D-801E-8436593BE452}" destId="{B694359B-CC61-40CB-96AC-865D8A0073D6}" srcOrd="0" destOrd="0" presId="urn:microsoft.com/office/officeart/2005/8/layout/chevron1"/>
    <dgm:cxn modelId="{298DC6E3-0C16-46A4-A67B-5BF4C557E99C}" type="presParOf" srcId="{1292D7B5-D1E2-4A4D-801E-8436593BE452}" destId="{68520B1C-98D3-432A-B703-79F4C245B7AC}" srcOrd="1" destOrd="0" presId="urn:microsoft.com/office/officeart/2005/8/layout/chevron1"/>
    <dgm:cxn modelId="{7B1847D1-2420-468B-8FD7-392A31312EC5}" type="presParOf" srcId="{1292D7B5-D1E2-4A4D-801E-8436593BE452}" destId="{D31E5803-C63D-4F0F-8570-3FD602FB18FD}" srcOrd="2" destOrd="0" presId="urn:microsoft.com/office/officeart/2005/8/layout/chevron1"/>
    <dgm:cxn modelId="{4E28C324-1160-407A-AF65-B9132A5F740E}" type="presParOf" srcId="{1292D7B5-D1E2-4A4D-801E-8436593BE452}" destId="{D01AAF51-AF24-420B-8216-52B8202D687C}" srcOrd="3" destOrd="0" presId="urn:microsoft.com/office/officeart/2005/8/layout/chevron1"/>
    <dgm:cxn modelId="{92929388-274D-4B11-AEFD-3E5383F3ACB5}" type="presParOf" srcId="{1292D7B5-D1E2-4A4D-801E-8436593BE452}" destId="{B458E0BC-CE6C-413D-9433-6A3A0F862663}" srcOrd="4" destOrd="0" presId="urn:microsoft.com/office/officeart/2005/8/layout/chevron1"/>
    <dgm:cxn modelId="{A079BA5E-5600-4F9F-823C-ECB3C7E4D4E1}" type="presParOf" srcId="{1292D7B5-D1E2-4A4D-801E-8436593BE452}" destId="{95052A49-DEBD-4732-8E72-C42D3063B934}" srcOrd="5" destOrd="0" presId="urn:microsoft.com/office/officeart/2005/8/layout/chevron1"/>
    <dgm:cxn modelId="{47338F7D-C129-4B8F-9774-954FFA5BDC0F}" type="presParOf" srcId="{1292D7B5-D1E2-4A4D-801E-8436593BE452}" destId="{07AD37EF-D9E4-41EF-BBA8-5FEFC007AB6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88886F-A863-4A7B-9918-22DDF50AB78A}" type="doc">
      <dgm:prSet loTypeId="urn:microsoft.com/office/officeart/2005/8/layout/chevron1" loCatId="process" qsTypeId="urn:microsoft.com/office/officeart/2005/8/quickstyle/simple1" qsCatId="simple" csTypeId="urn:microsoft.com/office/officeart/2005/8/colors/accent5_2" csCatId="accent5" phldr="1"/>
      <dgm:spPr/>
    </dgm:pt>
    <dgm:pt modelId="{7F3E83E9-1DAA-4857-9352-E9C26C282E25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3600" b="1" dirty="0" smtClean="0"/>
            <a:t>交託壓力</a:t>
          </a:r>
          <a:endParaRPr lang="zh-TW" altLang="en-US" sz="3600" b="1" dirty="0"/>
        </a:p>
      </dgm:t>
    </dgm:pt>
    <dgm:pt modelId="{C1C5C2BE-82E9-48D0-9255-CC52C5981309}" type="parTrans" cxnId="{EFA88760-D24A-440E-93F7-DADB037EBCD2}">
      <dgm:prSet/>
      <dgm:spPr/>
      <dgm:t>
        <a:bodyPr/>
        <a:lstStyle/>
        <a:p>
          <a:endParaRPr lang="zh-TW" altLang="en-US" sz="2000" b="1"/>
        </a:p>
      </dgm:t>
    </dgm:pt>
    <dgm:pt modelId="{DC884A47-442B-48A4-83B6-09C0B8E3C7A0}" type="sibTrans" cxnId="{EFA88760-D24A-440E-93F7-DADB037EBCD2}">
      <dgm:prSet/>
      <dgm:spPr/>
      <dgm:t>
        <a:bodyPr/>
        <a:lstStyle/>
        <a:p>
          <a:endParaRPr lang="zh-TW" altLang="en-US" sz="2000" b="1"/>
        </a:p>
      </dgm:t>
    </dgm:pt>
    <dgm:pt modelId="{36C5DBF8-3147-45BD-9D1B-EE3987722088}">
      <dgm:prSet phldrT="[文字]" custT="1"/>
      <dgm:spPr>
        <a:solidFill>
          <a:srgbClr val="CB6B35"/>
        </a:solidFill>
      </dgm:spPr>
      <dgm:t>
        <a:bodyPr/>
        <a:lstStyle/>
        <a:p>
          <a:r>
            <a:rPr lang="zh-TW" altLang="en-US" sz="3600" b="1" dirty="0" smtClean="0"/>
            <a:t>相信盼望</a:t>
          </a:r>
          <a:endParaRPr lang="zh-TW" altLang="en-US" sz="3600" b="1" dirty="0"/>
        </a:p>
      </dgm:t>
    </dgm:pt>
    <dgm:pt modelId="{D341F8BA-604F-455A-852B-E5E58EF263C8}" type="parTrans" cxnId="{EFCA2033-1C6A-475F-B652-B877993FA739}">
      <dgm:prSet/>
      <dgm:spPr/>
      <dgm:t>
        <a:bodyPr/>
        <a:lstStyle/>
        <a:p>
          <a:endParaRPr lang="zh-TW" altLang="en-US" sz="2000" b="1"/>
        </a:p>
      </dgm:t>
    </dgm:pt>
    <dgm:pt modelId="{D30249A5-BBBD-4195-9C80-21230900E4E9}" type="sibTrans" cxnId="{EFCA2033-1C6A-475F-B652-B877993FA739}">
      <dgm:prSet/>
      <dgm:spPr/>
      <dgm:t>
        <a:bodyPr/>
        <a:lstStyle/>
        <a:p>
          <a:endParaRPr lang="zh-TW" altLang="en-US" sz="2000" b="1"/>
        </a:p>
      </dgm:t>
    </dgm:pt>
    <dgm:pt modelId="{DF224B55-8966-4ACE-A4BD-8DC5CD763F27}">
      <dgm:prSet phldrT="[文字]" custT="1"/>
      <dgm:spPr>
        <a:solidFill>
          <a:srgbClr val="FF5050"/>
        </a:solidFill>
      </dgm:spPr>
      <dgm:t>
        <a:bodyPr/>
        <a:lstStyle/>
        <a:p>
          <a:r>
            <a:rPr lang="zh-TW" altLang="en-US" sz="3600" b="1" dirty="0" smtClean="0"/>
            <a:t>在基督裏</a:t>
          </a:r>
          <a:endParaRPr lang="zh-TW" altLang="en-US" sz="3600" b="1" dirty="0"/>
        </a:p>
      </dgm:t>
    </dgm:pt>
    <dgm:pt modelId="{674F5096-E45D-40E4-A24E-5DF07586C510}" type="parTrans" cxnId="{344F1E04-D288-4181-A362-126D7D6A476D}">
      <dgm:prSet/>
      <dgm:spPr/>
      <dgm:t>
        <a:bodyPr/>
        <a:lstStyle/>
        <a:p>
          <a:endParaRPr lang="zh-TW" altLang="en-US" sz="2000" b="1"/>
        </a:p>
      </dgm:t>
    </dgm:pt>
    <dgm:pt modelId="{CD18BD5D-C705-4EFC-BF6E-B11A8E67AC7C}" type="sibTrans" cxnId="{344F1E04-D288-4181-A362-126D7D6A476D}">
      <dgm:prSet/>
      <dgm:spPr/>
      <dgm:t>
        <a:bodyPr/>
        <a:lstStyle/>
        <a:p>
          <a:endParaRPr lang="zh-TW" altLang="en-US" sz="2000" b="1"/>
        </a:p>
      </dgm:t>
    </dgm:pt>
    <dgm:pt modelId="{1292D7B5-D1E2-4A4D-801E-8436593BE452}" type="pres">
      <dgm:prSet presAssocID="{6788886F-A863-4A7B-9918-22DDF50AB78A}" presName="Name0" presStyleCnt="0">
        <dgm:presLayoutVars>
          <dgm:dir/>
          <dgm:animLvl val="lvl"/>
          <dgm:resizeHandles val="exact"/>
        </dgm:presLayoutVars>
      </dgm:prSet>
      <dgm:spPr/>
    </dgm:pt>
    <dgm:pt modelId="{5748356E-5C21-42B7-8248-DEC326DDE3AE}" type="pres">
      <dgm:prSet presAssocID="{7F3E83E9-1DAA-4857-9352-E9C26C282E2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62EEE3-1F09-45EE-93EB-DF9DA2841EDE}" type="pres">
      <dgm:prSet presAssocID="{DC884A47-442B-48A4-83B6-09C0B8E3C7A0}" presName="parTxOnlySpace" presStyleCnt="0"/>
      <dgm:spPr/>
    </dgm:pt>
    <dgm:pt modelId="{653B7DEF-2B72-405C-9A63-910D6F870178}" type="pres">
      <dgm:prSet presAssocID="{36C5DBF8-3147-45BD-9D1B-EE398772208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99E3E0-A5A0-4165-9AD4-6F944B7B7637}" type="pres">
      <dgm:prSet presAssocID="{D30249A5-BBBD-4195-9C80-21230900E4E9}" presName="parTxOnlySpace" presStyleCnt="0"/>
      <dgm:spPr/>
    </dgm:pt>
    <dgm:pt modelId="{35E82B31-2954-4494-9A6A-E08CA7018E9C}" type="pres">
      <dgm:prSet presAssocID="{DF224B55-8966-4ACE-A4BD-8DC5CD763F2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FA88760-D24A-440E-93F7-DADB037EBCD2}" srcId="{6788886F-A863-4A7B-9918-22DDF50AB78A}" destId="{7F3E83E9-1DAA-4857-9352-E9C26C282E25}" srcOrd="0" destOrd="0" parTransId="{C1C5C2BE-82E9-48D0-9255-CC52C5981309}" sibTransId="{DC884A47-442B-48A4-83B6-09C0B8E3C7A0}"/>
    <dgm:cxn modelId="{961DC6F8-2E97-4011-95BF-7DD887002223}" type="presOf" srcId="{6788886F-A863-4A7B-9918-22DDF50AB78A}" destId="{1292D7B5-D1E2-4A4D-801E-8436593BE452}" srcOrd="0" destOrd="0" presId="urn:microsoft.com/office/officeart/2005/8/layout/chevron1"/>
    <dgm:cxn modelId="{EFCA2033-1C6A-475F-B652-B877993FA739}" srcId="{6788886F-A863-4A7B-9918-22DDF50AB78A}" destId="{36C5DBF8-3147-45BD-9D1B-EE3987722088}" srcOrd="1" destOrd="0" parTransId="{D341F8BA-604F-455A-852B-E5E58EF263C8}" sibTransId="{D30249A5-BBBD-4195-9C80-21230900E4E9}"/>
    <dgm:cxn modelId="{8E01782C-6146-47B7-B831-30709DE28278}" type="presOf" srcId="{36C5DBF8-3147-45BD-9D1B-EE3987722088}" destId="{653B7DEF-2B72-405C-9A63-910D6F870178}" srcOrd="0" destOrd="0" presId="urn:microsoft.com/office/officeart/2005/8/layout/chevron1"/>
    <dgm:cxn modelId="{94EF5C3C-B82B-439E-AB1A-0010B6030665}" type="presOf" srcId="{7F3E83E9-1DAA-4857-9352-E9C26C282E25}" destId="{5748356E-5C21-42B7-8248-DEC326DDE3AE}" srcOrd="0" destOrd="0" presId="urn:microsoft.com/office/officeart/2005/8/layout/chevron1"/>
    <dgm:cxn modelId="{344F1E04-D288-4181-A362-126D7D6A476D}" srcId="{6788886F-A863-4A7B-9918-22DDF50AB78A}" destId="{DF224B55-8966-4ACE-A4BD-8DC5CD763F27}" srcOrd="2" destOrd="0" parTransId="{674F5096-E45D-40E4-A24E-5DF07586C510}" sibTransId="{CD18BD5D-C705-4EFC-BF6E-B11A8E67AC7C}"/>
    <dgm:cxn modelId="{6A77807B-8FDA-4A8C-BD76-60FC4EF494FD}" type="presOf" srcId="{DF224B55-8966-4ACE-A4BD-8DC5CD763F27}" destId="{35E82B31-2954-4494-9A6A-E08CA7018E9C}" srcOrd="0" destOrd="0" presId="urn:microsoft.com/office/officeart/2005/8/layout/chevron1"/>
    <dgm:cxn modelId="{43EAB0FD-0B43-4AD9-A34D-C480E6D1739F}" type="presParOf" srcId="{1292D7B5-D1E2-4A4D-801E-8436593BE452}" destId="{5748356E-5C21-42B7-8248-DEC326DDE3AE}" srcOrd="0" destOrd="0" presId="urn:microsoft.com/office/officeart/2005/8/layout/chevron1"/>
    <dgm:cxn modelId="{BF72C952-5360-48CE-B072-13B9BC35CFD3}" type="presParOf" srcId="{1292D7B5-D1E2-4A4D-801E-8436593BE452}" destId="{4A62EEE3-1F09-45EE-93EB-DF9DA2841EDE}" srcOrd="1" destOrd="0" presId="urn:microsoft.com/office/officeart/2005/8/layout/chevron1"/>
    <dgm:cxn modelId="{87CC11FD-5C31-415B-846E-575C4C6EEE1C}" type="presParOf" srcId="{1292D7B5-D1E2-4A4D-801E-8436593BE452}" destId="{653B7DEF-2B72-405C-9A63-910D6F870178}" srcOrd="2" destOrd="0" presId="urn:microsoft.com/office/officeart/2005/8/layout/chevron1"/>
    <dgm:cxn modelId="{3C8485C5-3F5A-47A6-AE76-77BDE2C29DC7}" type="presParOf" srcId="{1292D7B5-D1E2-4A4D-801E-8436593BE452}" destId="{3399E3E0-A5A0-4165-9AD4-6F944B7B7637}" srcOrd="3" destOrd="0" presId="urn:microsoft.com/office/officeart/2005/8/layout/chevron1"/>
    <dgm:cxn modelId="{B77FD02D-BC63-4C17-A581-3F0175EA6EBF}" type="presParOf" srcId="{1292D7B5-D1E2-4A4D-801E-8436593BE452}" destId="{35E82B31-2954-4494-9A6A-E08CA7018E9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EDF84-A8F6-4F8B-A0B0-F5EA4AA511F8}">
      <dsp:nvSpPr>
        <dsp:cNvPr id="0" name=""/>
        <dsp:cNvSpPr/>
      </dsp:nvSpPr>
      <dsp:spPr>
        <a:xfrm>
          <a:off x="989380" y="2358566"/>
          <a:ext cx="1149705" cy="98705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財務</a:t>
          </a:r>
          <a:endParaRPr lang="zh-TW" altLang="en-US" sz="2000" b="1" kern="1200" dirty="0"/>
        </a:p>
      </dsp:txBody>
      <dsp:txXfrm>
        <a:off x="1167443" y="2511439"/>
        <a:ext cx="793579" cy="681310"/>
      </dsp:txXfrm>
    </dsp:sp>
    <dsp:sp modelId="{5601F6E7-C3F2-46F9-87EC-89E101A8BF26}">
      <dsp:nvSpPr>
        <dsp:cNvPr id="0" name=""/>
        <dsp:cNvSpPr/>
      </dsp:nvSpPr>
      <dsp:spPr>
        <a:xfrm>
          <a:off x="1016812" y="2799944"/>
          <a:ext cx="134112" cy="1155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EFED9-5E16-428F-B678-4CACF2D26A7E}">
      <dsp:nvSpPr>
        <dsp:cNvPr id="0" name=""/>
        <dsp:cNvSpPr/>
      </dsp:nvSpPr>
      <dsp:spPr>
        <a:xfrm>
          <a:off x="0" y="1812887"/>
          <a:ext cx="1149705" cy="98705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8C2AA-19E4-4BB5-8833-0663597356E1}">
      <dsp:nvSpPr>
        <dsp:cNvPr id="0" name=""/>
        <dsp:cNvSpPr/>
      </dsp:nvSpPr>
      <dsp:spPr>
        <a:xfrm>
          <a:off x="787603" y="2668844"/>
          <a:ext cx="134112" cy="1155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5FEF2-AB12-4BE4-8D92-5102EB2A2315}">
      <dsp:nvSpPr>
        <dsp:cNvPr id="0" name=""/>
        <dsp:cNvSpPr/>
      </dsp:nvSpPr>
      <dsp:spPr>
        <a:xfrm>
          <a:off x="1978761" y="1809734"/>
          <a:ext cx="1149705" cy="98705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人際關係</a:t>
          </a:r>
          <a:endParaRPr lang="zh-TW" altLang="en-US" sz="2000" b="1" kern="1200" dirty="0"/>
        </a:p>
      </dsp:txBody>
      <dsp:txXfrm>
        <a:off x="2156824" y="1962607"/>
        <a:ext cx="793579" cy="681310"/>
      </dsp:txXfrm>
    </dsp:sp>
    <dsp:sp modelId="{511EDDC6-D09E-445E-8F8E-2CF764ACA6A3}">
      <dsp:nvSpPr>
        <dsp:cNvPr id="0" name=""/>
        <dsp:cNvSpPr/>
      </dsp:nvSpPr>
      <dsp:spPr>
        <a:xfrm>
          <a:off x="2770022" y="2663590"/>
          <a:ext cx="134112" cy="1155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CCCD7-8914-4B54-9680-C89CCB2E21D3}">
      <dsp:nvSpPr>
        <dsp:cNvPr id="0" name=""/>
        <dsp:cNvSpPr/>
      </dsp:nvSpPr>
      <dsp:spPr>
        <a:xfrm>
          <a:off x="2967532" y="2356464"/>
          <a:ext cx="1149705" cy="98705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22770-9F34-4FB8-9372-1CD04E406889}">
      <dsp:nvSpPr>
        <dsp:cNvPr id="0" name=""/>
        <dsp:cNvSpPr/>
      </dsp:nvSpPr>
      <dsp:spPr>
        <a:xfrm>
          <a:off x="2995574" y="2795740"/>
          <a:ext cx="134112" cy="1155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74132-5237-4BEB-95BE-2F48B48C135B}">
      <dsp:nvSpPr>
        <dsp:cNvPr id="0" name=""/>
        <dsp:cNvSpPr/>
      </dsp:nvSpPr>
      <dsp:spPr>
        <a:xfrm>
          <a:off x="989380" y="1267208"/>
          <a:ext cx="1149705" cy="98705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工作</a:t>
          </a:r>
          <a:endParaRPr lang="zh-TW" altLang="en-US" sz="2000" b="1" kern="1200" dirty="0"/>
        </a:p>
      </dsp:txBody>
      <dsp:txXfrm>
        <a:off x="1167443" y="1420081"/>
        <a:ext cx="793579" cy="681310"/>
      </dsp:txXfrm>
    </dsp:sp>
    <dsp:sp modelId="{A268BB3C-DF0D-4E45-A765-FB4187287FF5}">
      <dsp:nvSpPr>
        <dsp:cNvPr id="0" name=""/>
        <dsp:cNvSpPr/>
      </dsp:nvSpPr>
      <dsp:spPr>
        <a:xfrm>
          <a:off x="1776983" y="1285862"/>
          <a:ext cx="134112" cy="1155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A73DF-F5D6-46B3-AB25-9E7AC0283376}">
      <dsp:nvSpPr>
        <dsp:cNvPr id="0" name=""/>
        <dsp:cNvSpPr/>
      </dsp:nvSpPr>
      <dsp:spPr>
        <a:xfrm>
          <a:off x="1978761" y="718376"/>
          <a:ext cx="1149705" cy="98705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3F78A-EA99-4C0D-95E9-D06F97B5A843}">
      <dsp:nvSpPr>
        <dsp:cNvPr id="0" name=""/>
        <dsp:cNvSpPr/>
      </dsp:nvSpPr>
      <dsp:spPr>
        <a:xfrm>
          <a:off x="2011070" y="1155813"/>
          <a:ext cx="134112" cy="1155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C0574C-10A6-42BD-AF14-EC8C06D991FF}">
      <dsp:nvSpPr>
        <dsp:cNvPr id="0" name=""/>
        <dsp:cNvSpPr/>
      </dsp:nvSpPr>
      <dsp:spPr>
        <a:xfrm>
          <a:off x="2967532" y="1265106"/>
          <a:ext cx="1149705" cy="98705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健康</a:t>
          </a:r>
          <a:endParaRPr lang="zh-TW" altLang="en-US" sz="2000" b="1" kern="1200" dirty="0"/>
        </a:p>
      </dsp:txBody>
      <dsp:txXfrm>
        <a:off x="3145595" y="1417979"/>
        <a:ext cx="793579" cy="681310"/>
      </dsp:txXfrm>
    </dsp:sp>
    <dsp:sp modelId="{9E17E1FF-4600-4C0A-84A9-B54E19837C82}">
      <dsp:nvSpPr>
        <dsp:cNvPr id="0" name=""/>
        <dsp:cNvSpPr/>
      </dsp:nvSpPr>
      <dsp:spPr>
        <a:xfrm>
          <a:off x="3962400" y="1702543"/>
          <a:ext cx="134112" cy="1155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80377-1720-4617-82A8-A8991215E398}">
      <dsp:nvSpPr>
        <dsp:cNvPr id="0" name=""/>
        <dsp:cNvSpPr/>
      </dsp:nvSpPr>
      <dsp:spPr>
        <a:xfrm>
          <a:off x="3956913" y="1819981"/>
          <a:ext cx="1149705" cy="98705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C74C3-BB21-428C-A8F2-07160A3ADCE2}">
      <dsp:nvSpPr>
        <dsp:cNvPr id="0" name=""/>
        <dsp:cNvSpPr/>
      </dsp:nvSpPr>
      <dsp:spPr>
        <a:xfrm>
          <a:off x="4181246" y="1837846"/>
          <a:ext cx="134112" cy="1155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8785D-4D08-4EED-BA2D-983952B2A063}">
      <dsp:nvSpPr>
        <dsp:cNvPr id="0" name=""/>
        <dsp:cNvSpPr/>
      </dsp:nvSpPr>
      <dsp:spPr>
        <a:xfrm>
          <a:off x="3956913" y="728885"/>
          <a:ext cx="1149705" cy="98705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疫情</a:t>
          </a:r>
          <a:endParaRPr lang="zh-TW" altLang="en-US" sz="2000" b="1" kern="1200" dirty="0"/>
        </a:p>
      </dsp:txBody>
      <dsp:txXfrm>
        <a:off x="4134976" y="881758"/>
        <a:ext cx="793579" cy="681310"/>
      </dsp:txXfrm>
    </dsp:sp>
    <dsp:sp modelId="{EF5E263C-8D89-4FB3-866B-C61109D5821E}">
      <dsp:nvSpPr>
        <dsp:cNvPr id="0" name=""/>
        <dsp:cNvSpPr/>
      </dsp:nvSpPr>
      <dsp:spPr>
        <a:xfrm>
          <a:off x="4951780" y="1171314"/>
          <a:ext cx="134112" cy="1155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9DF57-D77C-4BFF-82E0-E181E4184194}">
      <dsp:nvSpPr>
        <dsp:cNvPr id="0" name=""/>
        <dsp:cNvSpPr/>
      </dsp:nvSpPr>
      <dsp:spPr>
        <a:xfrm>
          <a:off x="4946294" y="1279556"/>
          <a:ext cx="1149705" cy="98705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374BC-A0A1-477A-AB54-717FDF41DC1D}">
      <dsp:nvSpPr>
        <dsp:cNvPr id="0" name=""/>
        <dsp:cNvSpPr/>
      </dsp:nvSpPr>
      <dsp:spPr>
        <a:xfrm>
          <a:off x="5175504" y="1301625"/>
          <a:ext cx="134112" cy="1155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8E082-7648-4E98-8BD2-BF41A275A66E}">
      <dsp:nvSpPr>
        <dsp:cNvPr id="0" name=""/>
        <dsp:cNvSpPr/>
      </dsp:nvSpPr>
      <dsp:spPr>
        <a:xfrm>
          <a:off x="0" y="13258"/>
          <a:ext cx="6220742" cy="752291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b="1" kern="1200" dirty="0" smtClean="0">
              <a:solidFill>
                <a:srgbClr val="FF0000"/>
              </a:solidFill>
            </a:rPr>
            <a:t>正面</a:t>
          </a:r>
          <a:endParaRPr lang="zh-TW" altLang="en-US" sz="2900" b="1" kern="1200" dirty="0">
            <a:solidFill>
              <a:srgbClr val="FF0000"/>
            </a:solidFill>
          </a:endParaRPr>
        </a:p>
      </dsp:txBody>
      <dsp:txXfrm>
        <a:off x="36724" y="49982"/>
        <a:ext cx="6147294" cy="678843"/>
      </dsp:txXfrm>
    </dsp:sp>
    <dsp:sp modelId="{357D69C3-E867-4B20-9DC7-D9F1E6038325}">
      <dsp:nvSpPr>
        <dsp:cNvPr id="0" name=""/>
        <dsp:cNvSpPr/>
      </dsp:nvSpPr>
      <dsp:spPr>
        <a:xfrm>
          <a:off x="0" y="767782"/>
          <a:ext cx="6220742" cy="78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50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400" b="1" kern="1200" dirty="0" smtClean="0">
              <a:solidFill>
                <a:srgbClr val="FF0000"/>
              </a:solidFill>
            </a:rPr>
            <a:t>樂觀</a:t>
          </a:r>
          <a:r>
            <a:rPr lang="en-US" altLang="en-US" sz="2400" b="1" kern="1200" dirty="0" smtClean="0">
              <a:solidFill>
                <a:srgbClr val="FF0000"/>
              </a:solidFill>
            </a:rPr>
            <a:t>﹑</a:t>
          </a:r>
          <a:r>
            <a:rPr lang="zh-TW" altLang="en-US" sz="2400" b="1" kern="1200" dirty="0" smtClean="0">
              <a:solidFill>
                <a:srgbClr val="FF0000"/>
              </a:solidFill>
            </a:rPr>
            <a:t>開朗</a:t>
          </a:r>
          <a:r>
            <a:rPr lang="en-US" altLang="en-US" sz="2400" b="1" kern="1200" dirty="0" smtClean="0">
              <a:solidFill>
                <a:srgbClr val="FF0000"/>
              </a:solidFill>
            </a:rPr>
            <a:t>﹑</a:t>
          </a:r>
          <a:r>
            <a:rPr lang="zh-TW" altLang="en-US" sz="2400" b="1" kern="1200" dirty="0" smtClean="0">
              <a:solidFill>
                <a:srgbClr val="FF0000"/>
              </a:solidFill>
            </a:rPr>
            <a:t>輕鬆</a:t>
          </a:r>
          <a:r>
            <a:rPr lang="en-US" altLang="en-US" sz="2400" b="1" kern="1200" dirty="0" smtClean="0">
              <a:solidFill>
                <a:srgbClr val="FF0000"/>
              </a:solidFill>
            </a:rPr>
            <a:t>﹑</a:t>
          </a:r>
          <a:r>
            <a:rPr lang="zh-TW" altLang="en-US" sz="2400" b="1" kern="1200" dirty="0" smtClean="0">
              <a:solidFill>
                <a:srgbClr val="FF0000"/>
              </a:solidFill>
            </a:rPr>
            <a:t>愉快</a:t>
          </a:r>
          <a:r>
            <a:rPr lang="en-US" altLang="en-US" sz="2400" b="1" kern="1200" dirty="0" smtClean="0">
              <a:solidFill>
                <a:srgbClr val="FF0000"/>
              </a:solidFill>
            </a:rPr>
            <a:t>﹑</a:t>
          </a:r>
          <a:r>
            <a:rPr lang="zh-TW" altLang="en-US" sz="2400" b="1" kern="1200" dirty="0" smtClean="0">
              <a:solidFill>
                <a:srgbClr val="FF0000"/>
              </a:solidFill>
            </a:rPr>
            <a:t>寧靜</a:t>
          </a:r>
          <a:r>
            <a:rPr lang="en-US" altLang="en-US" sz="2400" b="1" kern="1200" dirty="0" smtClean="0">
              <a:solidFill>
                <a:srgbClr val="FF0000"/>
              </a:solidFill>
            </a:rPr>
            <a:t>﹑</a:t>
          </a:r>
          <a:r>
            <a:rPr lang="zh-TW" altLang="en-US" sz="2400" b="1" kern="1200" dirty="0" smtClean="0">
              <a:solidFill>
                <a:srgbClr val="FF0000"/>
              </a:solidFill>
            </a:rPr>
            <a:t>平易近人</a:t>
          </a:r>
          <a:r>
            <a:rPr lang="en-US" altLang="en-US" sz="2400" b="1" kern="1200" dirty="0" smtClean="0">
              <a:solidFill>
                <a:srgbClr val="FF0000"/>
              </a:solidFill>
            </a:rPr>
            <a:t>﹑</a:t>
          </a:r>
          <a:r>
            <a:rPr lang="zh-TW" altLang="en-US" sz="2400" b="1" kern="1200" dirty="0" smtClean="0">
              <a:solidFill>
                <a:srgbClr val="FF0000"/>
              </a:solidFill>
            </a:rPr>
            <a:t>滿足感</a:t>
          </a:r>
          <a:r>
            <a:rPr lang="en-US" altLang="en-US" sz="2400" b="1" kern="1200" dirty="0" smtClean="0">
              <a:solidFill>
                <a:srgbClr val="FF0000"/>
              </a:solidFill>
            </a:rPr>
            <a:t>﹑</a:t>
          </a:r>
          <a:r>
            <a:rPr lang="zh-TW" altLang="en-US" sz="2400" b="1" kern="1200" dirty="0" smtClean="0">
              <a:solidFill>
                <a:srgbClr val="FF0000"/>
              </a:solidFill>
            </a:rPr>
            <a:t>平安</a:t>
          </a:r>
          <a:endParaRPr lang="zh-TW" altLang="en-US" sz="2400" b="1" kern="1200" dirty="0">
            <a:solidFill>
              <a:srgbClr val="FF0000"/>
            </a:solidFill>
          </a:endParaRPr>
        </a:p>
      </dsp:txBody>
      <dsp:txXfrm>
        <a:off x="0" y="767782"/>
        <a:ext cx="6220742" cy="780389"/>
      </dsp:txXfrm>
    </dsp:sp>
    <dsp:sp modelId="{444CBEA3-8DD7-4A89-AA50-00EABFEAAAB4}">
      <dsp:nvSpPr>
        <dsp:cNvPr id="0" name=""/>
        <dsp:cNvSpPr/>
      </dsp:nvSpPr>
      <dsp:spPr>
        <a:xfrm>
          <a:off x="0" y="1548172"/>
          <a:ext cx="6220742" cy="752291"/>
        </a:xfrm>
        <a:prstGeom prst="roundRect">
          <a:avLst/>
        </a:prstGeom>
        <a:solidFill>
          <a:schemeClr val="accent3">
            <a:shade val="80000"/>
            <a:hueOff val="103950"/>
            <a:satOff val="-30572"/>
            <a:lumOff val="339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b="1" kern="1200" dirty="0" smtClean="0">
              <a:solidFill>
                <a:srgbClr val="002060"/>
              </a:solidFill>
            </a:rPr>
            <a:t>負面</a:t>
          </a:r>
          <a:endParaRPr lang="zh-TW" altLang="en-US" sz="2900" b="1" kern="1200" dirty="0">
            <a:solidFill>
              <a:srgbClr val="002060"/>
            </a:solidFill>
          </a:endParaRPr>
        </a:p>
      </dsp:txBody>
      <dsp:txXfrm>
        <a:off x="36724" y="1584896"/>
        <a:ext cx="6147294" cy="678843"/>
      </dsp:txXfrm>
    </dsp:sp>
    <dsp:sp modelId="{339FA380-01C1-4529-AA9C-691B4BC500AA}">
      <dsp:nvSpPr>
        <dsp:cNvPr id="0" name=""/>
        <dsp:cNvSpPr/>
      </dsp:nvSpPr>
      <dsp:spPr>
        <a:xfrm>
          <a:off x="0" y="2300463"/>
          <a:ext cx="6220742" cy="78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50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400" b="1" kern="1200" dirty="0" smtClean="0">
              <a:solidFill>
                <a:srgbClr val="002060"/>
              </a:solidFill>
            </a:rPr>
            <a:t>緊張</a:t>
          </a:r>
          <a:r>
            <a:rPr lang="en-US" altLang="zh-TW" sz="2400" b="1" kern="1200" dirty="0" smtClean="0">
              <a:solidFill>
                <a:srgbClr val="002060"/>
              </a:solidFill>
            </a:rPr>
            <a:t>﹑</a:t>
          </a:r>
          <a:r>
            <a:rPr lang="zh-TW" altLang="en-US" sz="2400" b="1" kern="1200" dirty="0" smtClean="0">
              <a:solidFill>
                <a:srgbClr val="002060"/>
              </a:solidFill>
            </a:rPr>
            <a:t>焦慮</a:t>
          </a:r>
          <a:r>
            <a:rPr lang="en-US" altLang="zh-TW" sz="2400" b="1" kern="1200" dirty="0" smtClean="0">
              <a:solidFill>
                <a:srgbClr val="002060"/>
              </a:solidFill>
            </a:rPr>
            <a:t>﹑</a:t>
          </a:r>
          <a:r>
            <a:rPr lang="zh-TW" altLang="en-US" sz="2400" b="1" kern="1200" dirty="0" smtClean="0">
              <a:solidFill>
                <a:srgbClr val="002060"/>
              </a:solidFill>
            </a:rPr>
            <a:t>易怒</a:t>
          </a:r>
          <a:r>
            <a:rPr lang="en-US" altLang="zh-TW" sz="2400" b="1" kern="1200" dirty="0" smtClean="0">
              <a:solidFill>
                <a:srgbClr val="002060"/>
              </a:solidFill>
            </a:rPr>
            <a:t>﹑</a:t>
          </a:r>
          <a:r>
            <a:rPr lang="zh-TW" altLang="en-US" sz="2400" b="1" kern="1200" dirty="0" smtClean="0">
              <a:solidFill>
                <a:srgbClr val="002060"/>
              </a:solidFill>
            </a:rPr>
            <a:t>恐懼</a:t>
          </a:r>
          <a:r>
            <a:rPr lang="en-US" altLang="zh-TW" sz="2400" b="1" kern="1200" dirty="0" smtClean="0">
              <a:solidFill>
                <a:srgbClr val="002060"/>
              </a:solidFill>
            </a:rPr>
            <a:t>﹑</a:t>
          </a:r>
          <a:r>
            <a:rPr lang="zh-TW" altLang="en-US" sz="2400" b="1" kern="1200" dirty="0" smtClean="0">
              <a:solidFill>
                <a:srgbClr val="002060"/>
              </a:solidFill>
            </a:rPr>
            <a:t>悲觀</a:t>
          </a:r>
          <a:r>
            <a:rPr lang="en-US" altLang="zh-TW" sz="2400" b="1" kern="1200" dirty="0" smtClean="0">
              <a:solidFill>
                <a:srgbClr val="002060"/>
              </a:solidFill>
            </a:rPr>
            <a:t>﹑</a:t>
          </a:r>
          <a:r>
            <a:rPr lang="zh-TW" altLang="en-US" sz="2400" b="1" kern="1200" dirty="0" smtClean="0">
              <a:solidFill>
                <a:srgbClr val="002060"/>
              </a:solidFill>
            </a:rPr>
            <a:t>自卑</a:t>
          </a:r>
          <a:r>
            <a:rPr lang="en-US" altLang="zh-TW" sz="2400" b="1" kern="1200" dirty="0" smtClean="0">
              <a:solidFill>
                <a:srgbClr val="002060"/>
              </a:solidFill>
            </a:rPr>
            <a:t>﹑</a:t>
          </a:r>
          <a:r>
            <a:rPr lang="zh-TW" altLang="en-US" sz="2400" b="1" kern="1200" dirty="0" smtClean="0">
              <a:solidFill>
                <a:srgbClr val="002060"/>
              </a:solidFill>
            </a:rPr>
            <a:t>自憐</a:t>
          </a:r>
          <a:r>
            <a:rPr lang="en-US" altLang="zh-TW" sz="2400" b="1" kern="1200" dirty="0" smtClean="0">
              <a:solidFill>
                <a:srgbClr val="002060"/>
              </a:solidFill>
            </a:rPr>
            <a:t>﹑</a:t>
          </a:r>
          <a:r>
            <a:rPr lang="zh-TW" altLang="en-US" sz="2400" b="1" kern="1200" dirty="0" smtClean="0">
              <a:solidFill>
                <a:srgbClr val="002060"/>
              </a:solidFill>
            </a:rPr>
            <a:t>自責</a:t>
          </a:r>
          <a:r>
            <a:rPr lang="en-US" altLang="zh-TW" sz="2400" b="1" kern="1200" dirty="0" smtClean="0">
              <a:solidFill>
                <a:srgbClr val="002060"/>
              </a:solidFill>
            </a:rPr>
            <a:t>﹑</a:t>
          </a:r>
          <a:r>
            <a:rPr lang="zh-TW" altLang="en-US" sz="2400" b="1" kern="1200" dirty="0" smtClean="0">
              <a:solidFill>
                <a:srgbClr val="002060"/>
              </a:solidFill>
            </a:rPr>
            <a:t>嫉妒</a:t>
          </a:r>
          <a:r>
            <a:rPr lang="en-US" altLang="zh-TW" sz="2400" b="1" kern="1200" dirty="0" smtClean="0">
              <a:solidFill>
                <a:srgbClr val="002060"/>
              </a:solidFill>
            </a:rPr>
            <a:t>﹑</a:t>
          </a:r>
          <a:r>
            <a:rPr lang="zh-TW" altLang="en-US" sz="2400" b="1" kern="1200" dirty="0" smtClean="0">
              <a:solidFill>
                <a:srgbClr val="002060"/>
              </a:solidFill>
            </a:rPr>
            <a:t>孤寂</a:t>
          </a:r>
          <a:r>
            <a:rPr lang="en-US" altLang="zh-TW" sz="2400" b="1" kern="1200" dirty="0" smtClean="0">
              <a:solidFill>
                <a:srgbClr val="002060"/>
              </a:solidFill>
            </a:rPr>
            <a:t>﹑</a:t>
          </a:r>
          <a:r>
            <a:rPr lang="zh-TW" altLang="en-US" sz="2400" b="1" kern="1200" dirty="0" smtClean="0">
              <a:solidFill>
                <a:srgbClr val="002060"/>
              </a:solidFill>
            </a:rPr>
            <a:t>空虛</a:t>
          </a:r>
          <a:endParaRPr lang="zh-TW" altLang="en-US" sz="2400" b="1" kern="1200" dirty="0">
            <a:solidFill>
              <a:srgbClr val="002060"/>
            </a:solidFill>
          </a:endParaRPr>
        </a:p>
      </dsp:txBody>
      <dsp:txXfrm>
        <a:off x="0" y="2300463"/>
        <a:ext cx="6220742" cy="780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2A886-B75B-4DFD-970F-DEB7285F4992}">
      <dsp:nvSpPr>
        <dsp:cNvPr id="0" name=""/>
        <dsp:cNvSpPr/>
      </dsp:nvSpPr>
      <dsp:spPr>
        <a:xfrm>
          <a:off x="2059" y="0"/>
          <a:ext cx="1235657" cy="1175170"/>
        </a:xfrm>
        <a:prstGeom prst="up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DC9C1-8CD3-4AA4-9EC9-1C4879811534}">
      <dsp:nvSpPr>
        <dsp:cNvPr id="0" name=""/>
        <dsp:cNvSpPr/>
      </dsp:nvSpPr>
      <dsp:spPr>
        <a:xfrm>
          <a:off x="1274786" y="0"/>
          <a:ext cx="2096872" cy="1175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0" rIns="312928" bIns="312928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solidFill>
                <a:srgbClr val="FF0000"/>
              </a:solidFill>
            </a:rPr>
            <a:t>正向</a:t>
          </a:r>
          <a:endParaRPr lang="zh-TW" altLang="en-US" sz="4400" b="1" kern="1200" dirty="0">
            <a:solidFill>
              <a:srgbClr val="FF0000"/>
            </a:solidFill>
          </a:endParaRPr>
        </a:p>
      </dsp:txBody>
      <dsp:txXfrm>
        <a:off x="1274786" y="0"/>
        <a:ext cx="2096872" cy="1175170"/>
      </dsp:txXfrm>
    </dsp:sp>
    <dsp:sp modelId="{534D107E-AC91-481E-9A8E-0EFFD8C02925}">
      <dsp:nvSpPr>
        <dsp:cNvPr id="0" name=""/>
        <dsp:cNvSpPr/>
      </dsp:nvSpPr>
      <dsp:spPr>
        <a:xfrm>
          <a:off x="372756" y="1273101"/>
          <a:ext cx="1235657" cy="1175170"/>
        </a:xfrm>
        <a:prstGeom prst="downArrow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6EB6B-A001-4582-A0AB-5458A1874B11}">
      <dsp:nvSpPr>
        <dsp:cNvPr id="0" name=""/>
        <dsp:cNvSpPr/>
      </dsp:nvSpPr>
      <dsp:spPr>
        <a:xfrm>
          <a:off x="1645483" y="1273101"/>
          <a:ext cx="2096872" cy="1175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0" rIns="312928" bIns="312928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solidFill>
                <a:schemeClr val="bg2">
                  <a:lumMod val="25000"/>
                </a:schemeClr>
              </a:solidFill>
            </a:rPr>
            <a:t>負向</a:t>
          </a:r>
          <a:endParaRPr lang="zh-TW" altLang="en-US" sz="44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645483" y="1273101"/>
        <a:ext cx="2096872" cy="11751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BFDB2-167D-4EDC-B70B-6894E81672F2}">
      <dsp:nvSpPr>
        <dsp:cNvPr id="0" name=""/>
        <dsp:cNvSpPr/>
      </dsp:nvSpPr>
      <dsp:spPr>
        <a:xfrm>
          <a:off x="276237" y="0"/>
          <a:ext cx="6856387" cy="2742555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9D4F3-CFC9-4D03-8727-56079D22E09A}">
      <dsp:nvSpPr>
        <dsp:cNvPr id="0" name=""/>
        <dsp:cNvSpPr/>
      </dsp:nvSpPr>
      <dsp:spPr>
        <a:xfrm>
          <a:off x="1099003" y="479947"/>
          <a:ext cx="2262607" cy="1343851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dirty="0" smtClean="0">
              <a:solidFill>
                <a:schemeClr val="bg1"/>
              </a:solidFill>
              <a:latin typeface="+mj-ea"/>
              <a:ea typeface="+mj-ea"/>
              <a:sym typeface="方正姚体" pitchFamily="2" charset="-122"/>
            </a:rPr>
            <a:t>勞苦愁煩</a:t>
          </a:r>
          <a:endParaRPr lang="zh-TW" altLang="en-US" sz="28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400" b="1" kern="1200" dirty="0" smtClean="0">
              <a:solidFill>
                <a:schemeClr val="bg1"/>
              </a:solidFill>
              <a:latin typeface="+mn-ea"/>
              <a:ea typeface="+mn-ea"/>
              <a:sym typeface="方正姚体" pitchFamily="2" charset="-122"/>
            </a:rPr>
            <a:t>剛硬頑強</a:t>
          </a:r>
          <a:endParaRPr lang="zh-TW" altLang="en-US" sz="2400" b="1" kern="1200" dirty="0">
            <a:solidFill>
              <a:schemeClr val="bg1"/>
            </a:solidFill>
            <a:latin typeface="+mn-ea"/>
            <a:ea typeface="+mn-ea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400" b="1" kern="1200" dirty="0" smtClean="0">
              <a:solidFill>
                <a:schemeClr val="bg1"/>
              </a:solidFill>
              <a:latin typeface="+mn-ea"/>
              <a:ea typeface="+mn-ea"/>
            </a:rPr>
            <a:t>重擔</a:t>
          </a:r>
          <a:endParaRPr lang="zh-TW" altLang="en-US" sz="2400" b="1" kern="1200" dirty="0">
            <a:solidFill>
              <a:schemeClr val="bg1"/>
            </a:solidFill>
            <a:latin typeface="+mn-ea"/>
            <a:ea typeface="+mn-ea"/>
          </a:endParaRPr>
        </a:p>
      </dsp:txBody>
      <dsp:txXfrm>
        <a:off x="1099003" y="479947"/>
        <a:ext cx="2262607" cy="1343851"/>
      </dsp:txXfrm>
    </dsp:sp>
    <dsp:sp modelId="{D3CE982C-205E-4610-B11B-793AA4457DBB}">
      <dsp:nvSpPr>
        <dsp:cNvPr id="0" name=""/>
        <dsp:cNvSpPr/>
      </dsp:nvSpPr>
      <dsp:spPr>
        <a:xfrm>
          <a:off x="3704431" y="918755"/>
          <a:ext cx="2673991" cy="1343851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dirty="0" smtClean="0">
              <a:solidFill>
                <a:srgbClr val="FFFF00"/>
              </a:solidFill>
              <a:latin typeface="+mj-ea"/>
              <a:ea typeface="+mj-ea"/>
              <a:sym typeface="方正姚体" pitchFamily="2" charset="-122"/>
            </a:rPr>
            <a:t>安息</a:t>
          </a:r>
          <a:endParaRPr lang="zh-TW" altLang="en-US" sz="2800" kern="1200" dirty="0">
            <a:solidFill>
              <a:srgbClr val="FFFF00"/>
            </a:solidFill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400" b="1" kern="1200" dirty="0" smtClean="0">
              <a:solidFill>
                <a:srgbClr val="FFFF00"/>
              </a:solidFill>
              <a:latin typeface="+mn-ea"/>
              <a:ea typeface="+mn-ea"/>
              <a:sym typeface="方正姚体" pitchFamily="2" charset="-122"/>
            </a:rPr>
            <a:t>柔和謙卑</a:t>
          </a:r>
          <a:endParaRPr lang="zh-TW" altLang="en-US" sz="2400" b="1" kern="1200" dirty="0">
            <a:solidFill>
              <a:srgbClr val="FFFF00"/>
            </a:solidFill>
            <a:latin typeface="+mn-ea"/>
            <a:ea typeface="+mn-ea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400" b="1" kern="1200" dirty="0" smtClean="0">
              <a:solidFill>
                <a:srgbClr val="FFFF00"/>
              </a:solidFill>
              <a:latin typeface="+mn-ea"/>
              <a:ea typeface="+mn-ea"/>
            </a:rPr>
            <a:t>輕省</a:t>
          </a:r>
          <a:endParaRPr lang="zh-TW" altLang="en-US" sz="2400" b="1" kern="1200" dirty="0">
            <a:solidFill>
              <a:srgbClr val="FFFF00"/>
            </a:solidFill>
            <a:latin typeface="+mn-ea"/>
            <a:ea typeface="+mn-ea"/>
          </a:endParaRPr>
        </a:p>
      </dsp:txBody>
      <dsp:txXfrm>
        <a:off x="3704431" y="918755"/>
        <a:ext cx="2673991" cy="13438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3E575-7441-47EA-B981-506BD073517F}">
      <dsp:nvSpPr>
        <dsp:cNvPr id="0" name=""/>
        <dsp:cNvSpPr/>
      </dsp:nvSpPr>
      <dsp:spPr>
        <a:xfrm>
          <a:off x="332444" y="-82492"/>
          <a:ext cx="4451200" cy="2587624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15784-887F-40CF-A6BD-E2D13A53528E}">
      <dsp:nvSpPr>
        <dsp:cNvPr id="0" name=""/>
        <dsp:cNvSpPr/>
      </dsp:nvSpPr>
      <dsp:spPr>
        <a:xfrm>
          <a:off x="460105" y="0"/>
          <a:ext cx="1326954" cy="216490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200" b="1" kern="1200" dirty="0">
            <a:solidFill>
              <a:srgbClr val="C00000"/>
            </a:solidFill>
          </a:endParaRPr>
        </a:p>
      </dsp:txBody>
      <dsp:txXfrm>
        <a:off x="460105" y="0"/>
        <a:ext cx="1326954" cy="2164905"/>
      </dsp:txXfrm>
    </dsp:sp>
    <dsp:sp modelId="{73A53433-EA12-4BC7-A5B8-6C941FC78084}">
      <dsp:nvSpPr>
        <dsp:cNvPr id="0" name=""/>
        <dsp:cNvSpPr/>
      </dsp:nvSpPr>
      <dsp:spPr>
        <a:xfrm>
          <a:off x="3212473" y="-82362"/>
          <a:ext cx="535229" cy="53522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AF989-2F89-4024-A348-E10AC482080C}">
      <dsp:nvSpPr>
        <dsp:cNvPr id="0" name=""/>
        <dsp:cNvSpPr/>
      </dsp:nvSpPr>
      <dsp:spPr>
        <a:xfrm>
          <a:off x="3747702" y="-82362"/>
          <a:ext cx="3328714" cy="535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/>
            <a:t>四面受敵</a:t>
          </a:r>
          <a:r>
            <a:rPr lang="en-US" altLang="zh-TW" sz="3000" b="1" kern="1200" dirty="0" smtClean="0"/>
            <a:t>-</a:t>
          </a:r>
          <a:r>
            <a:rPr lang="zh-TW" altLang="en-US" sz="3000" b="1" kern="1200" dirty="0" smtClean="0"/>
            <a:t>不被困住</a:t>
          </a:r>
          <a:endParaRPr lang="zh-TW" altLang="en-US" sz="3000" b="1" kern="1200" dirty="0"/>
        </a:p>
      </dsp:txBody>
      <dsp:txXfrm>
        <a:off x="3747702" y="-82362"/>
        <a:ext cx="3328714" cy="535229"/>
      </dsp:txXfrm>
    </dsp:sp>
    <dsp:sp modelId="{7592EF23-C646-45DF-8DAB-F2B26324034F}">
      <dsp:nvSpPr>
        <dsp:cNvPr id="0" name=""/>
        <dsp:cNvSpPr/>
      </dsp:nvSpPr>
      <dsp:spPr>
        <a:xfrm>
          <a:off x="3212473" y="549207"/>
          <a:ext cx="535229" cy="53522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0D2C4-D466-4776-8FE5-BF67D9719C7F}">
      <dsp:nvSpPr>
        <dsp:cNvPr id="0" name=""/>
        <dsp:cNvSpPr/>
      </dsp:nvSpPr>
      <dsp:spPr>
        <a:xfrm>
          <a:off x="3747702" y="549207"/>
          <a:ext cx="3328714" cy="535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/>
            <a:t>心裡作難</a:t>
          </a:r>
          <a:r>
            <a:rPr lang="en-US" altLang="zh-TW" sz="3000" b="1" kern="1200" dirty="0" smtClean="0"/>
            <a:t>-</a:t>
          </a:r>
          <a:r>
            <a:rPr lang="zh-TW" altLang="zh-TW" sz="3000" b="1" kern="1200" dirty="0" smtClean="0"/>
            <a:t>不至失望</a:t>
          </a:r>
          <a:endParaRPr lang="zh-TW" altLang="en-US" sz="3000" b="1" kern="1200" dirty="0"/>
        </a:p>
      </dsp:txBody>
      <dsp:txXfrm>
        <a:off x="3747702" y="549207"/>
        <a:ext cx="3328714" cy="535229"/>
      </dsp:txXfrm>
    </dsp:sp>
    <dsp:sp modelId="{1BA448FF-FA60-48B0-8783-C34B0A283704}">
      <dsp:nvSpPr>
        <dsp:cNvPr id="0" name=""/>
        <dsp:cNvSpPr/>
      </dsp:nvSpPr>
      <dsp:spPr>
        <a:xfrm>
          <a:off x="3212473" y="1180778"/>
          <a:ext cx="535229" cy="53522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44903-5BDF-41BD-8451-E07B457B7738}">
      <dsp:nvSpPr>
        <dsp:cNvPr id="0" name=""/>
        <dsp:cNvSpPr/>
      </dsp:nvSpPr>
      <dsp:spPr>
        <a:xfrm>
          <a:off x="3747702" y="1180778"/>
          <a:ext cx="3328714" cy="535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/>
            <a:t>遭逼迫</a:t>
          </a:r>
          <a:r>
            <a:rPr lang="en-US" altLang="zh-TW" sz="3000" b="1" kern="1200" dirty="0" smtClean="0"/>
            <a:t>-</a:t>
          </a:r>
          <a:r>
            <a:rPr lang="zh-TW" altLang="zh-TW" sz="3000" b="1" kern="1200" dirty="0" smtClean="0"/>
            <a:t>不被丟棄</a:t>
          </a:r>
          <a:endParaRPr lang="zh-TW" altLang="en-US" sz="3000" b="1" kern="1200" dirty="0"/>
        </a:p>
      </dsp:txBody>
      <dsp:txXfrm>
        <a:off x="3747702" y="1180778"/>
        <a:ext cx="3328714" cy="535229"/>
      </dsp:txXfrm>
    </dsp:sp>
    <dsp:sp modelId="{EC1562AA-0077-48E0-A75A-7EE852A3BF88}">
      <dsp:nvSpPr>
        <dsp:cNvPr id="0" name=""/>
        <dsp:cNvSpPr/>
      </dsp:nvSpPr>
      <dsp:spPr>
        <a:xfrm>
          <a:off x="3127837" y="1812348"/>
          <a:ext cx="704500" cy="689953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7AB7B-7550-495B-AB73-E4B99BC1EC8C}">
      <dsp:nvSpPr>
        <dsp:cNvPr id="0" name=""/>
        <dsp:cNvSpPr/>
      </dsp:nvSpPr>
      <dsp:spPr>
        <a:xfrm>
          <a:off x="3747702" y="1889710"/>
          <a:ext cx="3328714" cy="535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/>
            <a:t>打倒了</a:t>
          </a:r>
          <a:r>
            <a:rPr lang="en-US" altLang="zh-TW" sz="3000" b="1" kern="1200" dirty="0" smtClean="0"/>
            <a:t>-</a:t>
          </a:r>
          <a:r>
            <a:rPr lang="zh-TW" altLang="zh-TW" sz="3000" b="1" kern="1200" dirty="0" smtClean="0"/>
            <a:t>不至死亡</a:t>
          </a:r>
          <a:endParaRPr lang="zh-TW" altLang="en-US" sz="3000" b="1" kern="1200" dirty="0"/>
        </a:p>
      </dsp:txBody>
      <dsp:txXfrm>
        <a:off x="3747702" y="1889710"/>
        <a:ext cx="3328714" cy="5352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06E7E-5319-4BAE-A28C-DDD0A05449F7}">
      <dsp:nvSpPr>
        <dsp:cNvPr id="0" name=""/>
        <dsp:cNvSpPr/>
      </dsp:nvSpPr>
      <dsp:spPr>
        <a:xfrm>
          <a:off x="0" y="776287"/>
          <a:ext cx="7408862" cy="1035050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62C35-22AF-4EA4-9DF8-FBFAD5999312}">
      <dsp:nvSpPr>
        <dsp:cNvPr id="0" name=""/>
        <dsp:cNvSpPr/>
      </dsp:nvSpPr>
      <dsp:spPr>
        <a:xfrm>
          <a:off x="3255" y="0"/>
          <a:ext cx="2148859" cy="103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b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/>
            <a:t>埃及王子</a:t>
          </a:r>
          <a:endParaRPr lang="zh-TW" altLang="en-US" sz="3300" b="1" kern="1200" dirty="0"/>
        </a:p>
      </dsp:txBody>
      <dsp:txXfrm>
        <a:off x="3255" y="0"/>
        <a:ext cx="2148859" cy="1035050"/>
      </dsp:txXfrm>
    </dsp:sp>
    <dsp:sp modelId="{B3975D00-AEA2-4272-B45F-39250711C4F0}">
      <dsp:nvSpPr>
        <dsp:cNvPr id="0" name=""/>
        <dsp:cNvSpPr/>
      </dsp:nvSpPr>
      <dsp:spPr>
        <a:xfrm>
          <a:off x="948304" y="1164431"/>
          <a:ext cx="258762" cy="2587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BF2F8-EB91-4037-9010-53CD3BC603E8}">
      <dsp:nvSpPr>
        <dsp:cNvPr id="0" name=""/>
        <dsp:cNvSpPr/>
      </dsp:nvSpPr>
      <dsp:spPr>
        <a:xfrm>
          <a:off x="2259558" y="1552575"/>
          <a:ext cx="2148859" cy="103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/>
            <a:t>曠野一人</a:t>
          </a:r>
          <a:endParaRPr lang="zh-TW" altLang="en-US" sz="3300" b="1" kern="1200" dirty="0"/>
        </a:p>
      </dsp:txBody>
      <dsp:txXfrm>
        <a:off x="2259558" y="1552575"/>
        <a:ext cx="2148859" cy="1035050"/>
      </dsp:txXfrm>
    </dsp:sp>
    <dsp:sp modelId="{46703103-A9F2-4501-9B66-39372810035A}">
      <dsp:nvSpPr>
        <dsp:cNvPr id="0" name=""/>
        <dsp:cNvSpPr/>
      </dsp:nvSpPr>
      <dsp:spPr>
        <a:xfrm>
          <a:off x="3204606" y="1164431"/>
          <a:ext cx="258762" cy="2587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D2712-8A06-4EAC-AB50-95241A1E58E1}">
      <dsp:nvSpPr>
        <dsp:cNvPr id="0" name=""/>
        <dsp:cNvSpPr/>
      </dsp:nvSpPr>
      <dsp:spPr>
        <a:xfrm>
          <a:off x="4515860" y="0"/>
          <a:ext cx="2148859" cy="103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b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/>
            <a:t>率眾百萬</a:t>
          </a:r>
          <a:endParaRPr lang="zh-TW" altLang="en-US" sz="3300" b="1" kern="1200" dirty="0"/>
        </a:p>
      </dsp:txBody>
      <dsp:txXfrm>
        <a:off x="4515860" y="0"/>
        <a:ext cx="2148859" cy="1035050"/>
      </dsp:txXfrm>
    </dsp:sp>
    <dsp:sp modelId="{242F5827-DE2C-42AF-BC1A-CFFDD57F3826}">
      <dsp:nvSpPr>
        <dsp:cNvPr id="0" name=""/>
        <dsp:cNvSpPr/>
      </dsp:nvSpPr>
      <dsp:spPr>
        <a:xfrm>
          <a:off x="5460909" y="1164431"/>
          <a:ext cx="258762" cy="2587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20D43-3406-4980-AF93-E89C2111A1BC}">
      <dsp:nvSpPr>
        <dsp:cNvPr id="0" name=""/>
        <dsp:cNvSpPr/>
      </dsp:nvSpPr>
      <dsp:spPr>
        <a:xfrm>
          <a:off x="1510712" y="0"/>
          <a:ext cx="6123590" cy="382724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F8037-804A-4F4B-97C6-90F5F4D07BC6}">
      <dsp:nvSpPr>
        <dsp:cNvPr id="0" name=""/>
        <dsp:cNvSpPr/>
      </dsp:nvSpPr>
      <dsp:spPr>
        <a:xfrm>
          <a:off x="2113886" y="2845938"/>
          <a:ext cx="140842" cy="1408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BE02A-A16E-4106-BD21-7603BA356C8D}">
      <dsp:nvSpPr>
        <dsp:cNvPr id="0" name=""/>
        <dsp:cNvSpPr/>
      </dsp:nvSpPr>
      <dsp:spPr>
        <a:xfrm>
          <a:off x="2184307" y="2916359"/>
          <a:ext cx="802190" cy="910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3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被人用石頭打</a:t>
          </a:r>
          <a:endParaRPr lang="zh-TW" altLang="en-US" sz="2400" kern="1200" dirty="0"/>
        </a:p>
      </dsp:txBody>
      <dsp:txXfrm>
        <a:off x="2184307" y="2916359"/>
        <a:ext cx="802190" cy="910884"/>
      </dsp:txXfrm>
    </dsp:sp>
    <dsp:sp modelId="{DF845726-9A89-41B0-9378-777754707E47}">
      <dsp:nvSpPr>
        <dsp:cNvPr id="0" name=""/>
        <dsp:cNvSpPr/>
      </dsp:nvSpPr>
      <dsp:spPr>
        <a:xfrm>
          <a:off x="2876273" y="2113404"/>
          <a:ext cx="220449" cy="2204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E9FC3-56E1-48BE-9EB3-59C7954353F9}">
      <dsp:nvSpPr>
        <dsp:cNvPr id="0" name=""/>
        <dsp:cNvSpPr/>
      </dsp:nvSpPr>
      <dsp:spPr>
        <a:xfrm>
          <a:off x="2986498" y="2223628"/>
          <a:ext cx="1016516" cy="1603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11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救了被鬼附的女子</a:t>
          </a:r>
          <a:endParaRPr lang="zh-TW" altLang="en-US" sz="2400" kern="1200" dirty="0"/>
        </a:p>
      </dsp:txBody>
      <dsp:txXfrm>
        <a:off x="2986498" y="2223628"/>
        <a:ext cx="1016516" cy="1603615"/>
      </dsp:txXfrm>
    </dsp:sp>
    <dsp:sp modelId="{5844B897-045F-4D69-81A4-7D70BECC3579}">
      <dsp:nvSpPr>
        <dsp:cNvPr id="0" name=""/>
        <dsp:cNvSpPr/>
      </dsp:nvSpPr>
      <dsp:spPr>
        <a:xfrm>
          <a:off x="3856047" y="1529366"/>
          <a:ext cx="293932" cy="293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41B3E-6DFC-4C39-9F40-917ABB522CF7}">
      <dsp:nvSpPr>
        <dsp:cNvPr id="0" name=""/>
        <dsp:cNvSpPr/>
      </dsp:nvSpPr>
      <dsp:spPr>
        <a:xfrm>
          <a:off x="4003014" y="1676332"/>
          <a:ext cx="1181852" cy="2150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749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市井匪類要逼害他</a:t>
          </a:r>
          <a:endParaRPr lang="zh-TW" altLang="en-US" sz="2800" kern="1200" dirty="0"/>
        </a:p>
      </dsp:txBody>
      <dsp:txXfrm>
        <a:off x="4003014" y="1676332"/>
        <a:ext cx="1181852" cy="2150911"/>
      </dsp:txXfrm>
    </dsp:sp>
    <dsp:sp modelId="{575C9E90-B367-4FD6-B85C-3AECA0FC4545}">
      <dsp:nvSpPr>
        <dsp:cNvPr id="0" name=""/>
        <dsp:cNvSpPr/>
      </dsp:nvSpPr>
      <dsp:spPr>
        <a:xfrm>
          <a:off x="4995035" y="1073159"/>
          <a:ext cx="379662" cy="379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F5E2A-7790-4337-A341-31A1D79A8A6F}">
      <dsp:nvSpPr>
        <dsp:cNvPr id="0" name=""/>
        <dsp:cNvSpPr/>
      </dsp:nvSpPr>
      <dsp:spPr>
        <a:xfrm>
          <a:off x="5184867" y="1262990"/>
          <a:ext cx="1224718" cy="2564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175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猶太人群起攻擊</a:t>
          </a:r>
          <a:endParaRPr lang="zh-TW" altLang="en-US" sz="2800" kern="1200" dirty="0"/>
        </a:p>
      </dsp:txBody>
      <dsp:txXfrm>
        <a:off x="5184867" y="1262990"/>
        <a:ext cx="1224718" cy="2564253"/>
      </dsp:txXfrm>
    </dsp:sp>
    <dsp:sp modelId="{566CD525-A437-4AC8-98B3-44924309F4C7}">
      <dsp:nvSpPr>
        <dsp:cNvPr id="0" name=""/>
        <dsp:cNvSpPr/>
      </dsp:nvSpPr>
      <dsp:spPr>
        <a:xfrm>
          <a:off x="6167703" y="768510"/>
          <a:ext cx="483763" cy="4837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A4ACC-C643-4E77-BB59-2908CDE094F7}">
      <dsp:nvSpPr>
        <dsp:cNvPr id="0" name=""/>
        <dsp:cNvSpPr/>
      </dsp:nvSpPr>
      <dsp:spPr>
        <a:xfrm>
          <a:off x="6409585" y="1010392"/>
          <a:ext cx="1224718" cy="2816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336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殉道前囚禁</a:t>
          </a:r>
          <a:endParaRPr lang="zh-TW" altLang="en-US" sz="2800" kern="1200" dirty="0"/>
        </a:p>
      </dsp:txBody>
      <dsp:txXfrm>
        <a:off x="6409585" y="1010392"/>
        <a:ext cx="1224718" cy="28168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4359B-CC61-40CB-96AC-865D8A0073D6}">
      <dsp:nvSpPr>
        <dsp:cNvPr id="0" name=""/>
        <dsp:cNvSpPr/>
      </dsp:nvSpPr>
      <dsp:spPr>
        <a:xfrm>
          <a:off x="4091" y="1071832"/>
          <a:ext cx="2381699" cy="95267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/>
            <a:t>不要逃避</a:t>
          </a:r>
          <a:endParaRPr lang="zh-TW" altLang="en-US" sz="3600" b="1" kern="1200" dirty="0"/>
        </a:p>
      </dsp:txBody>
      <dsp:txXfrm>
        <a:off x="480431" y="1071832"/>
        <a:ext cx="1429020" cy="952679"/>
      </dsp:txXfrm>
    </dsp:sp>
    <dsp:sp modelId="{D31E5803-C63D-4F0F-8570-3FD602FB18FD}">
      <dsp:nvSpPr>
        <dsp:cNvPr id="0" name=""/>
        <dsp:cNvSpPr/>
      </dsp:nvSpPr>
      <dsp:spPr>
        <a:xfrm>
          <a:off x="2147621" y="1071832"/>
          <a:ext cx="2381699" cy="95267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/>
            <a:t>面對壓力</a:t>
          </a:r>
          <a:endParaRPr lang="zh-TW" altLang="en-US" sz="3600" b="1" kern="1200" dirty="0"/>
        </a:p>
      </dsp:txBody>
      <dsp:txXfrm>
        <a:off x="2623961" y="1071832"/>
        <a:ext cx="1429020" cy="952679"/>
      </dsp:txXfrm>
    </dsp:sp>
    <dsp:sp modelId="{B458E0BC-CE6C-413D-9433-6A3A0F862663}">
      <dsp:nvSpPr>
        <dsp:cNvPr id="0" name=""/>
        <dsp:cNvSpPr/>
      </dsp:nvSpPr>
      <dsp:spPr>
        <a:xfrm>
          <a:off x="4291151" y="1071832"/>
          <a:ext cx="2381699" cy="95267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/>
            <a:t>感受主愛</a:t>
          </a:r>
          <a:endParaRPr lang="zh-TW" altLang="en-US" sz="3600" b="1" kern="1200" dirty="0"/>
        </a:p>
      </dsp:txBody>
      <dsp:txXfrm>
        <a:off x="4767491" y="1071832"/>
        <a:ext cx="1429020" cy="952679"/>
      </dsp:txXfrm>
    </dsp:sp>
    <dsp:sp modelId="{07AD37EF-D9E4-41EF-BBA8-5FEFC007AB65}">
      <dsp:nvSpPr>
        <dsp:cNvPr id="0" name=""/>
        <dsp:cNvSpPr/>
      </dsp:nvSpPr>
      <dsp:spPr>
        <a:xfrm>
          <a:off x="6434680" y="1071832"/>
          <a:ext cx="2381699" cy="95267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/>
            <a:t>接受壓力</a:t>
          </a:r>
          <a:endParaRPr lang="zh-TW" altLang="en-US" sz="3600" b="1" kern="1200" dirty="0"/>
        </a:p>
      </dsp:txBody>
      <dsp:txXfrm>
        <a:off x="6911020" y="1071832"/>
        <a:ext cx="1429020" cy="9526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8356E-5C21-42B7-8248-DEC326DDE3AE}">
      <dsp:nvSpPr>
        <dsp:cNvPr id="0" name=""/>
        <dsp:cNvSpPr/>
      </dsp:nvSpPr>
      <dsp:spPr>
        <a:xfrm>
          <a:off x="2004" y="329483"/>
          <a:ext cx="2441697" cy="976678"/>
        </a:xfrm>
        <a:prstGeom prst="chevron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/>
            <a:t>交託壓力</a:t>
          </a:r>
          <a:endParaRPr lang="zh-TW" altLang="en-US" sz="3600" b="1" kern="1200" dirty="0"/>
        </a:p>
      </dsp:txBody>
      <dsp:txXfrm>
        <a:off x="490343" y="329483"/>
        <a:ext cx="1465019" cy="976678"/>
      </dsp:txXfrm>
    </dsp:sp>
    <dsp:sp modelId="{653B7DEF-2B72-405C-9A63-910D6F870178}">
      <dsp:nvSpPr>
        <dsp:cNvPr id="0" name=""/>
        <dsp:cNvSpPr/>
      </dsp:nvSpPr>
      <dsp:spPr>
        <a:xfrm>
          <a:off x="2199531" y="329483"/>
          <a:ext cx="2441697" cy="976678"/>
        </a:xfrm>
        <a:prstGeom prst="chevron">
          <a:avLst/>
        </a:prstGeom>
        <a:solidFill>
          <a:srgbClr val="CB6B3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/>
            <a:t>相信盼望</a:t>
          </a:r>
          <a:endParaRPr lang="zh-TW" altLang="en-US" sz="3600" b="1" kern="1200" dirty="0"/>
        </a:p>
      </dsp:txBody>
      <dsp:txXfrm>
        <a:off x="2687870" y="329483"/>
        <a:ext cx="1465019" cy="976678"/>
      </dsp:txXfrm>
    </dsp:sp>
    <dsp:sp modelId="{35E82B31-2954-4494-9A6A-E08CA7018E9C}">
      <dsp:nvSpPr>
        <dsp:cNvPr id="0" name=""/>
        <dsp:cNvSpPr/>
      </dsp:nvSpPr>
      <dsp:spPr>
        <a:xfrm>
          <a:off x="4397058" y="329483"/>
          <a:ext cx="2441697" cy="976678"/>
        </a:xfrm>
        <a:prstGeom prst="chevron">
          <a:avLst/>
        </a:prstGeom>
        <a:solidFill>
          <a:srgbClr val="FF5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/>
            <a:t>在基督裏</a:t>
          </a:r>
          <a:endParaRPr lang="zh-TW" altLang="en-US" sz="3600" b="1" kern="1200" dirty="0"/>
        </a:p>
      </dsp:txBody>
      <dsp:txXfrm>
        <a:off x="4885397" y="329483"/>
        <a:ext cx="1465019" cy="976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21E64-150D-4A3C-B5BB-EB31349D72FB}" type="datetimeFigureOut">
              <a:rPr lang="zh-TW" altLang="en-US" smtClean="0"/>
              <a:pPr/>
              <a:t>2022/7/9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09D03-431D-4B31-9FBB-A3A6ADE24F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2501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C1CA6-A494-47C2-B058-3A35F82A6804}" type="datetimeFigureOut">
              <a:rPr lang="zh-TW" altLang="en-US" smtClean="0"/>
              <a:pPr/>
              <a:t>2022/7/9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D4BCA-9934-4E55-AF12-3CDD8E9FD5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562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57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57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5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5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A006-7FAF-43C5-BA46-E73E0E85BF39}" type="datetimeFigureOut">
              <a:rPr lang="zh-TW" altLang="en-US" smtClean="0"/>
              <a:pPr/>
              <a:t>2022/7/9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64CA-658B-40CC-9A61-6D1554FB20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A006-7FAF-43C5-BA46-E73E0E85BF39}" type="datetimeFigureOut">
              <a:rPr lang="zh-TW" altLang="en-US" smtClean="0"/>
              <a:pPr/>
              <a:t>2022/7/9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64CA-658B-40CC-9A61-6D1554FB20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A006-7FAF-43C5-BA46-E73E0E85BF39}" type="datetimeFigureOut">
              <a:rPr lang="zh-TW" altLang="en-US" smtClean="0"/>
              <a:pPr/>
              <a:t>2022/7/9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64CA-658B-40CC-9A61-6D1554FB205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0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tx1"/>
                </a:solidFill>
              </a:defRPr>
            </a:lvl2pPr>
            <a:lvl3pPr>
              <a:defRPr sz="2400" b="1">
                <a:solidFill>
                  <a:schemeClr val="tx1"/>
                </a:solidFill>
              </a:defRPr>
            </a:lvl3pPr>
            <a:lvl4pPr>
              <a:defRPr sz="2000" b="1">
                <a:solidFill>
                  <a:schemeClr val="tx1"/>
                </a:solidFill>
              </a:defRPr>
            </a:lvl4pPr>
            <a:lvl5pPr>
              <a:defRPr sz="18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A006-7FAF-43C5-BA46-E73E0E85BF39}" type="datetimeFigureOut">
              <a:rPr lang="zh-TW" altLang="en-US" smtClean="0"/>
              <a:pPr/>
              <a:t>2022/7/9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64CA-658B-40CC-9A61-6D1554FB205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A006-7FAF-43C5-BA46-E73E0E85BF39}" type="datetimeFigureOut">
              <a:rPr lang="zh-TW" altLang="en-US" smtClean="0"/>
              <a:pPr/>
              <a:t>2022/7/9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64CA-658B-40CC-9A61-6D1554FB20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A006-7FAF-43C5-BA46-E73E0E85BF39}" type="datetimeFigureOut">
              <a:rPr lang="zh-TW" altLang="en-US" smtClean="0"/>
              <a:pPr/>
              <a:t>2022/7/9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64CA-658B-40CC-9A61-6D1554FB205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A006-7FAF-43C5-BA46-E73E0E85BF39}" type="datetimeFigureOut">
              <a:rPr lang="zh-TW" altLang="en-US" smtClean="0"/>
              <a:pPr/>
              <a:t>2022/7/9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64CA-658B-40CC-9A61-6D1554FB20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A006-7FAF-43C5-BA46-E73E0E85BF39}" type="datetimeFigureOut">
              <a:rPr lang="zh-TW" altLang="en-US" smtClean="0"/>
              <a:pPr/>
              <a:t>2022/7/9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64CA-658B-40CC-9A61-6D1554FB20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A006-7FAF-43C5-BA46-E73E0E85BF39}" type="datetimeFigureOut">
              <a:rPr lang="zh-TW" altLang="en-US" smtClean="0"/>
              <a:pPr/>
              <a:t>2022/7/9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64CA-658B-40CC-9A61-6D1554FB20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A006-7FAF-43C5-BA46-E73E0E85BF39}" type="datetimeFigureOut">
              <a:rPr lang="zh-TW" altLang="en-US" smtClean="0"/>
              <a:pPr/>
              <a:t>2022/7/9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64CA-658B-40CC-9A61-6D1554FB205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A006-7FAF-43C5-BA46-E73E0E85BF39}" type="datetimeFigureOut">
              <a:rPr lang="zh-TW" altLang="en-US" smtClean="0"/>
              <a:pPr/>
              <a:t>2022/7/9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64CA-658B-40CC-9A61-6D1554FB205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07EA006-7FAF-43C5-BA46-E73E0E85BF39}" type="datetimeFigureOut">
              <a:rPr lang="zh-TW" altLang="en-US" smtClean="0"/>
              <a:pPr/>
              <a:t>2022/7/9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C9764CA-658B-40CC-9A61-6D1554FB205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7.pn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將壓力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轉化為助力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787774"/>
            <a:ext cx="6400800" cy="1025450"/>
          </a:xfrm>
        </p:spPr>
        <p:txBody>
          <a:bodyPr/>
          <a:lstStyle/>
          <a:p>
            <a:r>
              <a:rPr lang="zh-TW" altLang="en-US" b="1" dirty="0" smtClean="0"/>
              <a:t>吳仁明</a:t>
            </a:r>
            <a:endParaRPr lang="en-US" altLang="zh-TW" b="1" dirty="0" smtClean="0"/>
          </a:p>
          <a:p>
            <a:r>
              <a:rPr lang="en-US" altLang="zh-TW" b="1" dirty="0" smtClean="0"/>
              <a:t>2022.7.10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46524"/>
            <a:ext cx="2403351" cy="159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5"/>
          <a:stretch/>
        </p:blipFill>
        <p:spPr bwMode="auto">
          <a:xfrm>
            <a:off x="323528" y="3075806"/>
            <a:ext cx="1544776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0238"/>
            <a:ext cx="1147947" cy="1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181708"/>
              </p:ext>
            </p:extLst>
          </p:nvPr>
        </p:nvGraphicFramePr>
        <p:xfrm>
          <a:off x="691530" y="1845419"/>
          <a:ext cx="7408862" cy="2742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面對壓力的人生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608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84" y="0"/>
            <a:ext cx="2691816" cy="272415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897819" y="1885394"/>
            <a:ext cx="1106197" cy="1153332"/>
            <a:chOff x="5037559" y="2424498"/>
            <a:chExt cx="2079817" cy="2168438"/>
          </a:xfrm>
        </p:grpSpPr>
        <p:sp>
          <p:nvSpPr>
            <p:cNvPr id="26" name="流程图: 决策 25"/>
            <p:cNvSpPr/>
            <p:nvPr/>
          </p:nvSpPr>
          <p:spPr>
            <a:xfrm rot="16200000">
              <a:off x="4993249" y="2468808"/>
              <a:ext cx="2168438" cy="2079817"/>
            </a:xfrm>
            <a:prstGeom prst="flowChartDecisio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字体视界-一风尚黑体" panose="02000500000000000000" pitchFamily="2" charset="-122"/>
                <a:ea typeface="字体视界-一风尚黑体" panose="02000500000000000000" pitchFamily="2" charset="-122"/>
              </a:endParaRPr>
            </a:p>
          </p:txBody>
        </p:sp>
        <p:sp>
          <p:nvSpPr>
            <p:cNvPr id="27" name="TextBox 18"/>
            <p:cNvSpPr txBox="1"/>
            <p:nvPr/>
          </p:nvSpPr>
          <p:spPr>
            <a:xfrm>
              <a:off x="5617623" y="2781384"/>
              <a:ext cx="937923" cy="1446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dirty="0" smtClean="0">
                  <a:solidFill>
                    <a:schemeClr val="accent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2</a:t>
              </a:r>
              <a:endParaRPr lang="zh-CN" altLang="en-US" sz="4400" dirty="0">
                <a:solidFill>
                  <a:schemeClr val="accent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</p:grpSp>
      <p:sp>
        <p:nvSpPr>
          <p:cNvPr id="28" name="文本框 19"/>
          <p:cNvSpPr>
            <a:spLocks noChangeArrowheads="1"/>
          </p:cNvSpPr>
          <p:nvPr/>
        </p:nvSpPr>
        <p:spPr bwMode="auto">
          <a:xfrm>
            <a:off x="3102533" y="2064910"/>
            <a:ext cx="3335514" cy="60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8" tIns="25714" rIns="51428" bIns="25714">
            <a:spAutoFit/>
          </a:bodyPr>
          <a:lstStyle/>
          <a:p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</a:rPr>
              <a:t>如何與壓力共存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2600" y="59055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5F1E8"/>
                </a:solidFill>
              </a:rPr>
              <a:t>https://www.ypppt.com/</a:t>
            </a:r>
            <a:endParaRPr lang="zh-CN" altLang="en-US" dirty="0">
              <a:solidFill>
                <a:srgbClr val="F5F1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0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851670"/>
            <a:ext cx="8064896" cy="31683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zh-TW" sz="3200" dirty="0" smtClean="0"/>
              <a:t>面紅耳赤</a:t>
            </a:r>
            <a:r>
              <a:rPr lang="zh-TW" altLang="en-US" sz="3200" dirty="0" smtClean="0"/>
              <a:t>、</a:t>
            </a:r>
            <a:r>
              <a:rPr lang="zh-TW" altLang="zh-TW" sz="3200" dirty="0" smtClean="0"/>
              <a:t>心跳加快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等於</a:t>
            </a:r>
            <a:r>
              <a:rPr lang="en-US" altLang="zh-TW" sz="2800" dirty="0" smtClean="0"/>
              <a:t>15</a:t>
            </a:r>
            <a:r>
              <a:rPr lang="zh-TW" altLang="zh-TW" sz="2800" dirty="0" smtClean="0"/>
              <a:t>分</a:t>
            </a:r>
            <a:r>
              <a:rPr lang="zh-TW" altLang="en-US" sz="2800" dirty="0" smtClean="0"/>
              <a:t>鐘</a:t>
            </a:r>
            <a:r>
              <a:rPr lang="zh-TW" altLang="zh-TW" sz="2800" dirty="0" smtClean="0"/>
              <a:t>重</a:t>
            </a:r>
            <a:r>
              <a:rPr lang="zh-TW" altLang="en-US" sz="2800" dirty="0" smtClean="0"/>
              <a:t>量</a:t>
            </a:r>
            <a:r>
              <a:rPr lang="zh-TW" altLang="zh-TW" sz="2800" dirty="0" smtClean="0"/>
              <a:t>訓練</a:t>
            </a:r>
            <a:r>
              <a:rPr lang="zh-TW" altLang="zh-TW" sz="2800" dirty="0"/>
              <a:t>、</a:t>
            </a:r>
            <a:r>
              <a:rPr lang="en-US" altLang="zh-TW" sz="2800" dirty="0"/>
              <a:t>20</a:t>
            </a:r>
            <a:r>
              <a:rPr lang="zh-TW" altLang="zh-TW" sz="2800" dirty="0" smtClean="0"/>
              <a:t>分</a:t>
            </a:r>
            <a:r>
              <a:rPr lang="zh-TW" altLang="en-US" sz="2800" dirty="0"/>
              <a:t>鐘</a:t>
            </a:r>
            <a:r>
              <a:rPr lang="zh-TW" altLang="zh-TW" sz="2800" dirty="0" smtClean="0"/>
              <a:t>的</a:t>
            </a:r>
            <a:r>
              <a:rPr lang="zh-TW" altLang="zh-TW" sz="2800" dirty="0"/>
              <a:t>跑步</a:t>
            </a:r>
            <a:r>
              <a:rPr lang="zh-TW" altLang="zh-TW" sz="2800" dirty="0" smtClean="0"/>
              <a:t>，</a:t>
            </a:r>
            <a:r>
              <a:rPr lang="zh-TW" altLang="en-US" sz="2800" dirty="0" smtClean="0"/>
              <a:t>透過</a:t>
            </a:r>
            <a:r>
              <a:rPr lang="zh-TW" altLang="zh-TW" sz="2800" dirty="0" smtClean="0"/>
              <a:t>加強心</a:t>
            </a:r>
            <a:r>
              <a:rPr lang="zh-TW" altLang="zh-TW" sz="2800" dirty="0"/>
              <a:t>肺功能帶來身體的健康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 lvl="1"/>
            <a:r>
              <a:rPr lang="zh-TW" altLang="zh-TW" sz="2800" dirty="0" smtClean="0"/>
              <a:t>人</a:t>
            </a:r>
            <a:r>
              <a:rPr lang="zh-TW" altLang="zh-TW" sz="2800" dirty="0"/>
              <a:t>在危急處境中，身體會分泌出額外的</a:t>
            </a:r>
            <a:r>
              <a:rPr lang="zh-TW" altLang="zh-TW" sz="2800" dirty="0">
                <a:solidFill>
                  <a:srgbClr val="FF0000"/>
                </a:solidFill>
              </a:rPr>
              <a:t>賀爾</a:t>
            </a:r>
            <a:r>
              <a:rPr lang="zh-TW" altLang="zh-TW" sz="2800" dirty="0" smtClean="0">
                <a:solidFill>
                  <a:srgbClr val="FF0000"/>
                </a:solidFill>
              </a:rPr>
              <a:t>蒙</a:t>
            </a:r>
            <a:r>
              <a:rPr lang="zh-TW" altLang="en-US" sz="2800" dirty="0"/>
              <a:t>，以應付緊急的需要。</a:t>
            </a:r>
            <a:endParaRPr lang="en-US" altLang="zh-TW" sz="2800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面對壓力的生理反應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869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851670"/>
            <a:ext cx="8064896" cy="31683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en-US" sz="3200" dirty="0"/>
              <a:t>情急才會智</a:t>
            </a:r>
            <a:r>
              <a:rPr lang="zh-TW" altLang="en-US" sz="3200" dirty="0" smtClean="0"/>
              <a:t>生</a:t>
            </a:r>
            <a:endParaRPr lang="zh-TW" altLang="en-US" sz="3200" dirty="0"/>
          </a:p>
          <a:p>
            <a:pPr lvl="1"/>
            <a:r>
              <a:rPr lang="zh-TW" altLang="en-US" sz="2800" dirty="0" smtClean="0"/>
              <a:t>激</a:t>
            </a:r>
            <a:r>
              <a:rPr lang="zh-TW" altLang="en-US" sz="2800" dirty="0"/>
              <a:t>活交感神經以及下視丘、腦下垂體和腎上腺。有助於加強記憶力</a:t>
            </a:r>
            <a:endParaRPr lang="en-US" altLang="zh-TW" sz="2800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面對壓力的生理反應</a:t>
            </a: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endParaRPr lang="zh-TW" alt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75806"/>
            <a:ext cx="2354912" cy="156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8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851670"/>
            <a:ext cx="7920880" cy="31683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sz="3200" dirty="0" smtClean="0"/>
              <a:t>不良反應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因</a:t>
            </a:r>
            <a:r>
              <a:rPr lang="zh-TW" altLang="en-US" sz="2800" dirty="0"/>
              <a:t>神經傳導物質 </a:t>
            </a:r>
            <a:r>
              <a:rPr lang="en-US" altLang="zh-TW" sz="2800" dirty="0"/>
              <a:t>(</a:t>
            </a:r>
            <a:r>
              <a:rPr lang="zh-TW" altLang="en-US" sz="2800" dirty="0"/>
              <a:t>大腦中的賀爾蒙</a:t>
            </a:r>
            <a:r>
              <a:rPr lang="en-US" altLang="zh-TW" sz="2800" dirty="0" smtClean="0"/>
              <a:t>) </a:t>
            </a:r>
            <a:r>
              <a:rPr lang="zh-TW" altLang="en-US" sz="2800" dirty="0"/>
              <a:t>出了問題</a:t>
            </a:r>
            <a:r>
              <a:rPr lang="en-US" altLang="zh-TW" sz="2800" dirty="0" smtClean="0"/>
              <a:t>﹐</a:t>
            </a:r>
            <a:r>
              <a:rPr lang="zh-TW" altLang="en-US" sz="2800" dirty="0" smtClean="0"/>
              <a:t>引發</a:t>
            </a:r>
            <a:r>
              <a:rPr lang="zh-TW" altLang="en-US" sz="2800" dirty="0"/>
              <a:t>過度壓力</a:t>
            </a:r>
            <a:r>
              <a:rPr lang="zh-TW" altLang="en-US" sz="2800" dirty="0" smtClean="0"/>
              <a:t>與憂鬱症。</a:t>
            </a:r>
            <a:endParaRPr lang="en-US" altLang="zh-TW" sz="2800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面對壓力的生理反應</a:t>
            </a:r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endParaRPr lang="zh-TW" alt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07854"/>
            <a:ext cx="2232248" cy="148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4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9"/>
          <a:stretch/>
        </p:blipFill>
        <p:spPr bwMode="auto">
          <a:xfrm>
            <a:off x="3707904" y="1995686"/>
            <a:ext cx="4824536" cy="318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91630"/>
            <a:ext cx="4320480" cy="648072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耶</a:t>
            </a:r>
            <a:r>
              <a:rPr lang="zh-TW" altLang="en-US" sz="3200" dirty="0"/>
              <a:t>基斯－多德森</a:t>
            </a:r>
            <a:r>
              <a:rPr lang="zh-TW" altLang="en-US" sz="3200" dirty="0" smtClean="0"/>
              <a:t>定律</a:t>
            </a:r>
            <a:endParaRPr lang="en-US" altLang="zh-TW" sz="2800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面對壓力的心理反應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zh-TW" altLang="en-US" b="1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107504" y="2283718"/>
            <a:ext cx="331236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800" dirty="0" smtClean="0"/>
              <a:t>人的表現會隨著生理和精神壓力而增加。</a:t>
            </a:r>
            <a:endParaRPr lang="en-US" altLang="zh-TW" sz="2800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4716016" y="3939902"/>
            <a:ext cx="792088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乏味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無聊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092280" y="4139957"/>
            <a:ext cx="792088" cy="40011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恐慌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940152" y="4731990"/>
            <a:ext cx="7920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焦慮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44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923678"/>
            <a:ext cx="8136904" cy="3168352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一點點壓力能夠讓你</a:t>
            </a:r>
            <a:r>
              <a:rPr lang="zh-TW" altLang="en-US" sz="3200" dirty="0" smtClean="0"/>
              <a:t>成長</a:t>
            </a:r>
            <a:r>
              <a:rPr lang="zh-TW" altLang="en-US" sz="3200" dirty="0"/>
              <a:t>，</a:t>
            </a:r>
            <a:r>
              <a:rPr lang="zh-TW" altLang="en-US" sz="3200" dirty="0" smtClean="0"/>
              <a:t>並且</a:t>
            </a:r>
            <a:r>
              <a:rPr lang="zh-TW" altLang="en-US" sz="3200" dirty="0"/>
              <a:t>變成一個更好的人，而不是只會傷害你。</a:t>
            </a:r>
            <a:endParaRPr lang="en-US" altLang="zh-TW" sz="3200" dirty="0"/>
          </a:p>
          <a:p>
            <a:pPr lvl="1"/>
            <a:r>
              <a:rPr lang="zh-TW" altLang="en-US" dirty="0" smtClean="0"/>
              <a:t>把</a:t>
            </a:r>
            <a:r>
              <a:rPr lang="zh-TW" altLang="en-US" dirty="0"/>
              <a:t>壓力變成處理事情的動力時</a:t>
            </a:r>
            <a:r>
              <a:rPr lang="zh-TW" altLang="en-US" dirty="0" smtClean="0"/>
              <a:t>，就</a:t>
            </a:r>
            <a:r>
              <a:rPr lang="zh-TW" altLang="en-US" dirty="0"/>
              <a:t>會變的更有效率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明天</a:t>
            </a:r>
            <a:r>
              <a:rPr lang="zh-TW" altLang="en-US" dirty="0"/>
              <a:t>繳作業</a:t>
            </a:r>
            <a:r>
              <a:rPr lang="zh-TW" altLang="en-US" dirty="0" smtClean="0"/>
              <a:t>、需要</a:t>
            </a:r>
            <a:r>
              <a:rPr lang="zh-TW" altLang="en-US" dirty="0"/>
              <a:t>開會做報告</a:t>
            </a:r>
            <a:r>
              <a:rPr lang="zh-TW" altLang="en-US" dirty="0" smtClean="0"/>
              <a:t>，可能</a:t>
            </a:r>
            <a:r>
              <a:rPr lang="zh-TW" altLang="en-US" dirty="0"/>
              <a:t>會非常緊張，</a:t>
            </a:r>
            <a:r>
              <a:rPr lang="zh-TW" altLang="en-US" dirty="0" smtClean="0"/>
              <a:t>所以就</a:t>
            </a:r>
            <a:r>
              <a:rPr lang="zh-TW" altLang="en-US" dirty="0"/>
              <a:t>會表現出專注力和</a:t>
            </a:r>
            <a:r>
              <a:rPr lang="zh-TW" altLang="en-US" dirty="0" smtClean="0"/>
              <a:t>效率。</a:t>
            </a:r>
            <a:endParaRPr lang="en-US" altLang="zh-TW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面對壓力的心理反應</a:t>
            </a: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2937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851670"/>
            <a:ext cx="8496944" cy="3168352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身體</a:t>
            </a:r>
            <a:r>
              <a:rPr lang="zh-TW" altLang="en-US" sz="3200" dirty="0"/>
              <a:t>分泌「催產素</a:t>
            </a:r>
            <a:r>
              <a:rPr lang="zh-TW" altLang="en-US" sz="3200" dirty="0" smtClean="0"/>
              <a:t>」</a:t>
            </a:r>
            <a:r>
              <a:rPr lang="zh-TW" altLang="en-US" sz="3200" dirty="0"/>
              <a:t> </a:t>
            </a:r>
            <a:r>
              <a:rPr lang="zh-TW" altLang="en-US" sz="3200" dirty="0" smtClean="0"/>
              <a:t>，對</a:t>
            </a:r>
            <a:r>
              <a:rPr lang="zh-TW" altLang="en-US" sz="3200" dirty="0"/>
              <a:t>壓力</a:t>
            </a:r>
            <a:r>
              <a:rPr lang="zh-TW" altLang="en-US" sz="3200" dirty="0" smtClean="0"/>
              <a:t>的反應</a:t>
            </a:r>
            <a:r>
              <a:rPr lang="zh-TW" altLang="en-US" sz="3200" dirty="0"/>
              <a:t>就會更加</a:t>
            </a:r>
            <a:r>
              <a:rPr lang="zh-TW" altLang="en-US" sz="3200" dirty="0" smtClean="0"/>
              <a:t>健康。</a:t>
            </a:r>
            <a:endParaRPr lang="en-US" altLang="zh-TW" sz="3200" dirty="0" smtClean="0"/>
          </a:p>
          <a:p>
            <a:r>
              <a:rPr lang="zh-TW" altLang="en-US" dirty="0"/>
              <a:t>催產素分泌量</a:t>
            </a:r>
            <a:r>
              <a:rPr lang="zh-TW" altLang="en-US" dirty="0" smtClean="0"/>
              <a:t>高成為具有良好社會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化</a:t>
            </a:r>
            <a:r>
              <a:rPr lang="zh-TW" altLang="en-US" dirty="0"/>
              <a:t>能力的</a:t>
            </a:r>
            <a:r>
              <a:rPr lang="zh-TW" altLang="en-US" dirty="0" smtClean="0"/>
              <a:t>人</a:t>
            </a:r>
            <a:endParaRPr lang="en-US" altLang="zh-TW" dirty="0" smtClean="0"/>
          </a:p>
          <a:p>
            <a:r>
              <a:rPr lang="zh-TW" altLang="en-US" dirty="0"/>
              <a:t>喚起知足的心情，減少焦慮，</a:t>
            </a:r>
            <a:r>
              <a:rPr lang="zh-TW" altLang="en-US" dirty="0" smtClean="0"/>
              <a:t>增加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平靜感和安全感</a:t>
            </a:r>
            <a:endParaRPr lang="en-US" altLang="zh-TW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面對壓力的心理反應</a:t>
            </a:r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endParaRPr lang="zh-TW" altLang="en-US" b="1" dirty="0"/>
          </a:p>
        </p:txBody>
      </p:sp>
      <p:pic>
        <p:nvPicPr>
          <p:cNvPr id="3074" name="Picture 2" descr="G:\爸爸\教會\講道\2022 將壓力轉化為能力\催產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84" y="3003798"/>
            <a:ext cx="2824403" cy="158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00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851670"/>
            <a:ext cx="8064896" cy="3168352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人</a:t>
            </a:r>
            <a:r>
              <a:rPr lang="zh-TW" altLang="en-US" sz="3200" dirty="0"/>
              <a:t>在窮途末路時也更容易</a:t>
            </a:r>
            <a:r>
              <a:rPr lang="zh-TW" altLang="en-US" sz="3200" dirty="0" smtClean="0"/>
              <a:t>認識自己的</a:t>
            </a:r>
            <a:r>
              <a:rPr lang="zh-TW" altLang="en-US" sz="3200" dirty="0"/>
              <a:t>渺小和有限，而呼求神</a:t>
            </a:r>
            <a:r>
              <a:rPr lang="zh-TW" altLang="en-US" sz="3200" dirty="0" smtClean="0"/>
              <a:t>的幫助</a:t>
            </a:r>
            <a:endParaRPr lang="en-US" altLang="zh-TW" sz="3200" dirty="0" smtClean="0"/>
          </a:p>
          <a:p>
            <a:pPr lvl="1"/>
            <a:r>
              <a:rPr lang="zh-TW" altLang="en-US" dirty="0"/>
              <a:t>人遇突發事件或身處危險境況時</a:t>
            </a:r>
            <a:r>
              <a:rPr lang="en-US" altLang="zh-TW" dirty="0" smtClean="0"/>
              <a:t>﹐</a:t>
            </a:r>
            <a:r>
              <a:rPr lang="zh-TW" altLang="en-US" dirty="0" smtClean="0"/>
              <a:t>令人</a:t>
            </a:r>
            <a:r>
              <a:rPr lang="zh-TW" altLang="en-US" dirty="0"/>
              <a:t>緊張</a:t>
            </a:r>
            <a:r>
              <a:rPr lang="en-US" altLang="zh-TW" dirty="0"/>
              <a:t>﹑</a:t>
            </a:r>
            <a:r>
              <a:rPr lang="zh-TW" altLang="en-US" dirty="0"/>
              <a:t>儆醒</a:t>
            </a:r>
            <a:r>
              <a:rPr lang="en-US" altLang="zh-TW" dirty="0"/>
              <a:t>﹑</a:t>
            </a:r>
            <a:r>
              <a:rPr lang="zh-TW" altLang="en-US" dirty="0"/>
              <a:t>體力加強</a:t>
            </a:r>
            <a:r>
              <a:rPr lang="en-US" altLang="zh-TW" dirty="0"/>
              <a:t>﹑</a:t>
            </a:r>
            <a:r>
              <a:rPr lang="zh-TW" altLang="en-US" dirty="0"/>
              <a:t>有勇氣</a:t>
            </a:r>
            <a:r>
              <a:rPr lang="en-US" altLang="zh-TW" dirty="0"/>
              <a:t>﹑</a:t>
            </a:r>
            <a:r>
              <a:rPr lang="zh-TW" altLang="en-US" dirty="0"/>
              <a:t>堅定和信心</a:t>
            </a:r>
            <a:r>
              <a:rPr lang="en-US" altLang="zh-TW" dirty="0"/>
              <a:t>﹐</a:t>
            </a:r>
            <a:r>
              <a:rPr lang="zh-TW" altLang="en-US" dirty="0"/>
              <a:t>倚靠交託</a:t>
            </a:r>
            <a:r>
              <a:rPr lang="zh-TW" altLang="en-US" dirty="0" smtClean="0"/>
              <a:t>給神</a:t>
            </a:r>
            <a:r>
              <a:rPr lang="zh-TW" altLang="en-US" dirty="0"/>
              <a:t>的本能去面對</a:t>
            </a:r>
            <a:r>
              <a:rPr lang="zh-TW" altLang="en-US" dirty="0" smtClean="0"/>
              <a:t>挑戰。</a:t>
            </a:r>
            <a:endParaRPr lang="en-US" altLang="zh-TW" dirty="0" smtClean="0"/>
          </a:p>
          <a:p>
            <a:pPr lvl="1"/>
            <a:r>
              <a:rPr lang="zh-TW" altLang="en-US" dirty="0"/>
              <a:t>人是不能，在神卻不然，因為神凡事都能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301943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(</a:t>
            </a:r>
            <a:r>
              <a:rPr lang="zh-TW" altLang="en-US" dirty="0" smtClean="0"/>
              <a:t>馬可</a:t>
            </a:r>
            <a:r>
              <a:rPr lang="zh-TW" altLang="en-US" dirty="0"/>
              <a:t>福音</a:t>
            </a:r>
            <a:r>
              <a:rPr lang="en-US" altLang="zh-TW" dirty="0"/>
              <a:t>10</a:t>
            </a:r>
            <a:r>
              <a:rPr lang="zh-TW" altLang="en-US" dirty="0"/>
              <a:t>：</a:t>
            </a:r>
            <a:r>
              <a:rPr lang="en-US" altLang="zh-TW" dirty="0" smtClean="0"/>
              <a:t>27)</a:t>
            </a:r>
            <a:endParaRPr lang="en-US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面對壓力的靈性</a:t>
            </a:r>
            <a:r>
              <a:rPr lang="zh-TW" altLang="en-US" dirty="0" smtClean="0"/>
              <a:t>反應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7644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851670"/>
            <a:ext cx="8064896" cy="3168352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我們有這寶貝放在瓦器裡，要顯明這莫大的能力是出於神，不是出於我們。我們四面受敵，卻不被困住；心裡作難，卻不至失望；遭逼迫，卻不被丟棄；打倒了，卻不至死亡</a:t>
            </a:r>
            <a:r>
              <a:rPr lang="zh-TW" altLang="en-US" sz="3200" dirty="0" smtClean="0"/>
              <a:t>。</a:t>
            </a:r>
            <a:endParaRPr lang="en-US" altLang="zh-TW" dirty="0" smtClean="0"/>
          </a:p>
          <a:p>
            <a:pPr marL="301943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en-US" altLang="zh-TW" dirty="0" smtClean="0"/>
              <a:t>(</a:t>
            </a:r>
            <a:r>
              <a:rPr lang="zh-TW" altLang="en-US" dirty="0" smtClean="0"/>
              <a:t>哥</a:t>
            </a:r>
            <a:r>
              <a:rPr lang="zh-TW" altLang="en-US" dirty="0" smtClean="0"/>
              <a:t>林多後書 </a:t>
            </a:r>
            <a:r>
              <a:rPr lang="en-US" altLang="zh-TW" dirty="0" smtClean="0"/>
              <a:t>4:7~9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面對壓力的靈性</a:t>
            </a:r>
            <a:r>
              <a:rPr lang="zh-TW" altLang="en-US" dirty="0" smtClean="0"/>
              <a:t>反應</a:t>
            </a: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9765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壓力的定義與負面情緒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820670" y="1707654"/>
            <a:ext cx="4831450" cy="3240360"/>
          </a:xfrm>
        </p:spPr>
        <p:txBody>
          <a:bodyPr>
            <a:no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定義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sz="2800" b="1" dirty="0" smtClean="0">
                <a:solidFill>
                  <a:schemeClr val="tx1"/>
                </a:solidFill>
              </a:rPr>
              <a:t>身體</a:t>
            </a:r>
            <a:r>
              <a:rPr lang="zh-TW" altLang="en-US" sz="2800" b="1" dirty="0">
                <a:solidFill>
                  <a:schemeClr val="tx1"/>
                </a:solidFill>
              </a:rPr>
              <a:t>、精神或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情緒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pPr marL="301943" lvl="1" indent="0"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緊繃或緊張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zh-TW" altLang="en-US" sz="3200" b="1" dirty="0" smtClean="0">
                <a:solidFill>
                  <a:srgbClr val="FF0000"/>
                </a:solidFill>
              </a:rPr>
              <a:t>負面情緒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sz="2800" b="1" dirty="0" smtClean="0">
                <a:solidFill>
                  <a:schemeClr val="tx1"/>
                </a:solidFill>
              </a:rPr>
              <a:t>憤怒</a:t>
            </a:r>
            <a:r>
              <a:rPr lang="zh-TW" altLang="en-US" sz="2800" b="1" dirty="0">
                <a:solidFill>
                  <a:schemeClr val="tx1"/>
                </a:solidFill>
              </a:rPr>
              <a:t>、擔心、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焦慮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sz="2800" b="1" dirty="0" smtClean="0">
                <a:solidFill>
                  <a:schemeClr val="tx1"/>
                </a:solidFill>
              </a:rPr>
              <a:t>害怕、悲傷</a:t>
            </a:r>
            <a:endParaRPr lang="en-US" altLang="zh-TW" sz="2800" b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G:\爸爸\教會\講道\2022 將壓力轉化為能力\下載 (1)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9974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12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839512"/>
              </p:ext>
            </p:extLst>
          </p:nvPr>
        </p:nvGraphicFramePr>
        <p:xfrm>
          <a:off x="871538" y="2067694"/>
          <a:ext cx="7408862" cy="258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面對壓力時靠著基督得勝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259631" y="1553849"/>
            <a:ext cx="8280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C00000"/>
                </a:solidFill>
              </a:rPr>
              <a:t>不倒翁的秘訣</a:t>
            </a:r>
            <a:endParaRPr lang="zh-TW" alt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84" y="0"/>
            <a:ext cx="2691816" cy="272415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331640" y="1202394"/>
            <a:ext cx="1106197" cy="1153332"/>
            <a:chOff x="5037559" y="2424498"/>
            <a:chExt cx="2079817" cy="2168438"/>
          </a:xfrm>
        </p:grpSpPr>
        <p:sp>
          <p:nvSpPr>
            <p:cNvPr id="26" name="流程图: 决策 25"/>
            <p:cNvSpPr/>
            <p:nvPr/>
          </p:nvSpPr>
          <p:spPr>
            <a:xfrm rot="16200000">
              <a:off x="4993249" y="2468808"/>
              <a:ext cx="2168438" cy="2079817"/>
            </a:xfrm>
            <a:prstGeom prst="flowChartDecisio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字体视界-一风尚黑体" panose="02000500000000000000" pitchFamily="2" charset="-122"/>
                <a:ea typeface="字体视界-一风尚黑体" panose="02000500000000000000" pitchFamily="2" charset="-122"/>
              </a:endParaRPr>
            </a:p>
          </p:txBody>
        </p:sp>
        <p:sp>
          <p:nvSpPr>
            <p:cNvPr id="27" name="TextBox 18"/>
            <p:cNvSpPr txBox="1"/>
            <p:nvPr/>
          </p:nvSpPr>
          <p:spPr>
            <a:xfrm>
              <a:off x="5617623" y="2781384"/>
              <a:ext cx="937923" cy="1446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dirty="0" smtClean="0">
                  <a:solidFill>
                    <a:schemeClr val="accent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3</a:t>
              </a:r>
              <a:endParaRPr lang="zh-CN" altLang="en-US" sz="4400" dirty="0">
                <a:solidFill>
                  <a:schemeClr val="accent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</p:grpSp>
      <p:sp>
        <p:nvSpPr>
          <p:cNvPr id="28" name="文本框 19"/>
          <p:cNvSpPr>
            <a:spLocks noChangeArrowheads="1"/>
          </p:cNvSpPr>
          <p:nvPr/>
        </p:nvSpPr>
        <p:spPr bwMode="auto">
          <a:xfrm>
            <a:off x="2536354" y="1381910"/>
            <a:ext cx="3335514" cy="60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8" tIns="25714" rIns="51428" bIns="25714">
            <a:spAutoFit/>
          </a:bodyPr>
          <a:lstStyle/>
          <a:p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</a:rPr>
              <a:t>聖經故事的教導</a:t>
            </a:r>
          </a:p>
        </p:txBody>
      </p:sp>
      <p:sp>
        <p:nvSpPr>
          <p:cNvPr id="29" name="文本框 20"/>
          <p:cNvSpPr>
            <a:spLocks noChangeArrowheads="1"/>
          </p:cNvSpPr>
          <p:nvPr/>
        </p:nvSpPr>
        <p:spPr bwMode="auto">
          <a:xfrm>
            <a:off x="3203848" y="2401352"/>
            <a:ext cx="4956172" cy="189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28" tIns="25714" rIns="51428" bIns="25714">
            <a:spAutoFit/>
          </a:bodyPr>
          <a:lstStyle/>
          <a:p>
            <a:r>
              <a:rPr lang="zh-TW" altLang="en-US" sz="2400" b="1" dirty="0">
                <a:solidFill>
                  <a:srgbClr val="7030A0"/>
                </a:solidFill>
                <a:latin typeface="+mj-ea"/>
                <a:ea typeface="+mj-ea"/>
                <a:sym typeface="方正姚体" pitchFamily="2" charset="-122"/>
              </a:rPr>
              <a:t>我們不願意你們不知道，就是我們被壓太重，力不能勝，甚至連活命的指望都絕了，自己裡面也斷定是必死的，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  <a:sym typeface="方正姚体" pitchFamily="2" charset="-122"/>
              </a:rPr>
              <a:t>叫我們不信靠自己，只信靠那叫死人復活的神</a:t>
            </a:r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  <a:sym typeface="方正姚体" pitchFamily="2" charset="-122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+mj-ea"/>
              <a:ea typeface="+mj-ea"/>
              <a:sym typeface="方正姚体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2600" y="59055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5F1E8"/>
                </a:solidFill>
              </a:rPr>
              <a:t>https://www.ypppt.com/</a:t>
            </a:r>
            <a:endParaRPr lang="zh-CN" altLang="en-US" dirty="0">
              <a:solidFill>
                <a:srgbClr val="F5F1E8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88224" y="4342333"/>
            <a:ext cx="230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哥林多後書</a:t>
            </a:r>
            <a:r>
              <a:rPr lang="en-US" altLang="zh-TW" sz="2400" b="1" dirty="0"/>
              <a:t>1:8-9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8252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332963"/>
              </p:ext>
            </p:extLst>
          </p:nvPr>
        </p:nvGraphicFramePr>
        <p:xfrm>
          <a:off x="871538" y="2006600"/>
          <a:ext cx="7408862" cy="258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摩</a:t>
            </a:r>
            <a:r>
              <a:rPr lang="zh-TW" altLang="en-US" dirty="0" smtClean="0"/>
              <a:t>西的人生三階段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403648" y="3795886"/>
            <a:ext cx="92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C00000"/>
                </a:solidFill>
              </a:rPr>
              <a:t>40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年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779912" y="2283718"/>
            <a:ext cx="92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C00000"/>
                </a:solidFill>
              </a:rPr>
              <a:t>40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年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163821" y="3795886"/>
            <a:ext cx="92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C00000"/>
                </a:solidFill>
              </a:rPr>
              <a:t>40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年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1997242" y="2927684"/>
            <a:ext cx="4523874" cy="810129"/>
          </a:xfrm>
          <a:custGeom>
            <a:avLst/>
            <a:gdLst>
              <a:gd name="connsiteX0" fmla="*/ 0 w 4523874"/>
              <a:gd name="connsiteY0" fmla="*/ 0 h 810129"/>
              <a:gd name="connsiteX1" fmla="*/ 2277979 w 4523874"/>
              <a:gd name="connsiteY1" fmla="*/ 810127 h 810129"/>
              <a:gd name="connsiteX2" fmla="*/ 4523874 w 4523874"/>
              <a:gd name="connsiteY2" fmla="*/ 8021 h 8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3874" h="810129">
                <a:moveTo>
                  <a:pt x="0" y="0"/>
                </a:moveTo>
                <a:cubicBezTo>
                  <a:pt x="762000" y="404395"/>
                  <a:pt x="1524000" y="808790"/>
                  <a:pt x="2277979" y="810127"/>
                </a:cubicBezTo>
                <a:cubicBezTo>
                  <a:pt x="3031958" y="811464"/>
                  <a:pt x="4160253" y="143042"/>
                  <a:pt x="4523874" y="8021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89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872208"/>
            <a:ext cx="8208912" cy="3147814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他感到管理百姓的責任太重，獨自</a:t>
            </a:r>
            <a:r>
              <a:rPr lang="zh-TW" altLang="en-US" sz="3200" dirty="0" smtClean="0"/>
              <a:t>擔當不起</a:t>
            </a:r>
            <a:endParaRPr lang="en-US" altLang="zh-TW" dirty="0"/>
          </a:p>
          <a:p>
            <a:pPr lvl="1"/>
            <a:r>
              <a:rPr lang="zh-TW" altLang="en-US" dirty="0" smtClean="0">
                <a:solidFill>
                  <a:srgbClr val="FF0000"/>
                </a:solidFill>
              </a:rPr>
              <a:t>學識能力</a:t>
            </a:r>
            <a:r>
              <a:rPr lang="zh-TW" altLang="en-US" dirty="0" smtClean="0"/>
              <a:t>：摩</a:t>
            </a:r>
            <a:r>
              <a:rPr lang="zh-TW" altLang="en-US" dirty="0"/>
              <a:t>西在</a:t>
            </a:r>
            <a:r>
              <a:rPr lang="zh-TW" altLang="en-US" dirty="0" smtClean="0"/>
              <a:t>埃及的</a:t>
            </a:r>
            <a:r>
              <a:rPr lang="zh-TW" altLang="en-US" dirty="0"/>
              <a:t>一切智慧上受了訓練，說話行事都有能力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>
                <a:solidFill>
                  <a:srgbClr val="FF0000"/>
                </a:solidFill>
              </a:rPr>
              <a:t>經歷</a:t>
            </a:r>
            <a:r>
              <a:rPr lang="zh-TW" altLang="en-US" dirty="0" smtClean="0"/>
              <a:t>：他</a:t>
            </a:r>
            <a:r>
              <a:rPr lang="zh-TW" altLang="en-US" dirty="0"/>
              <a:t>曾經有四十年王宮繁華的上流社會生活，也曾經有四十年安靜單純的曠野生活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>
                <a:solidFill>
                  <a:srgbClr val="FF0000"/>
                </a:solidFill>
              </a:rPr>
              <a:t>修養</a:t>
            </a:r>
            <a:r>
              <a:rPr lang="zh-TW" altLang="en-US" dirty="0" smtClean="0"/>
              <a:t>：摩</a:t>
            </a:r>
            <a:r>
              <a:rPr lang="zh-TW" altLang="en-US" dirty="0"/>
              <a:t>西且是個很有修養的人。聖經形容他謙卑柔和勝過世上的眾人。</a:t>
            </a:r>
            <a:endParaRPr lang="en-US" altLang="zh-TW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故事</a:t>
            </a:r>
            <a:r>
              <a:rPr lang="en-US" altLang="zh-TW" dirty="0" smtClean="0"/>
              <a:t>1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管理眾人</a:t>
            </a:r>
            <a:r>
              <a:rPr lang="zh-TW" altLang="en-US" dirty="0" smtClean="0"/>
              <a:t>的</a:t>
            </a:r>
            <a:r>
              <a:rPr lang="zh-TW" altLang="en-US" dirty="0" smtClean="0"/>
              <a:t>壓力</a:t>
            </a:r>
            <a:r>
              <a:rPr lang="en-US" altLang="zh-TW" dirty="0" smtClean="0"/>
              <a:t>-</a:t>
            </a:r>
            <a:r>
              <a:rPr lang="zh-TW" altLang="en-US" b="1" dirty="0" smtClean="0"/>
              <a:t>摩西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05224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779662"/>
            <a:ext cx="8208912" cy="3147814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神知道，神關心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FF0000"/>
                </a:solidFill>
              </a:rPr>
              <a:t>神是天天背負他重擔的主</a:t>
            </a:r>
            <a:r>
              <a:rPr lang="zh-TW" altLang="en-US" dirty="0" smtClean="0">
                <a:solidFill>
                  <a:srgbClr val="FF0000"/>
                </a:solidFill>
              </a:rPr>
              <a:t>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dirty="0"/>
              <a:t>神介入了摩西的重擔中。神給他指示，建議他選出一些人來幫助，免得獨自一人擔當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/>
              <a:t>神能幫助我們擔當這從「人」而來的壓力</a:t>
            </a:r>
            <a:endParaRPr lang="en-US" altLang="zh-TW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故事</a:t>
            </a:r>
            <a:r>
              <a:rPr lang="en-US" altLang="zh-TW" dirty="0" smtClean="0"/>
              <a:t>1</a:t>
            </a:r>
            <a:r>
              <a:rPr lang="en-US" altLang="zh-TW" b="1" dirty="0" smtClean="0"/>
              <a:t>-</a:t>
            </a:r>
            <a:r>
              <a:rPr lang="zh-TW" altLang="en-US" dirty="0"/>
              <a:t>管理眾人</a:t>
            </a:r>
            <a:r>
              <a:rPr lang="zh-TW" altLang="en-US" dirty="0" smtClean="0"/>
              <a:t>的</a:t>
            </a:r>
            <a:r>
              <a:rPr lang="zh-TW" altLang="en-US" dirty="0" smtClean="0"/>
              <a:t>壓力</a:t>
            </a:r>
            <a:r>
              <a:rPr lang="en-US" altLang="zh-TW" dirty="0" smtClean="0"/>
              <a:t>-</a:t>
            </a:r>
            <a:r>
              <a:rPr lang="zh-TW" altLang="en-US" b="1" dirty="0" smtClean="0"/>
              <a:t>摩西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24441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779662"/>
            <a:ext cx="7056784" cy="3147814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不畏壓力</a:t>
            </a:r>
            <a:r>
              <a:rPr lang="zh-TW" altLang="zh-TW" sz="3200" dirty="0" smtClean="0"/>
              <a:t>仍然</a:t>
            </a:r>
            <a:r>
              <a:rPr lang="zh-TW" altLang="zh-TW" sz="3200" dirty="0"/>
              <a:t>勇往直前，他所受的壓力，使他成為最有能力的傳道</a:t>
            </a:r>
            <a:r>
              <a:rPr lang="zh-TW" altLang="zh-TW" sz="3200" dirty="0" smtClean="0"/>
              <a:t>人</a:t>
            </a:r>
            <a:endParaRPr lang="en-US" altLang="zh-TW" dirty="0"/>
          </a:p>
          <a:p>
            <a:pPr lvl="1"/>
            <a:r>
              <a:rPr lang="zh-TW" altLang="zh-TW" dirty="0" smtClean="0"/>
              <a:t>遭遇</a:t>
            </a:r>
            <a:r>
              <a:rPr lang="zh-TW" altLang="zh-TW" dirty="0"/>
              <a:t>許多逼迫，</a:t>
            </a:r>
            <a:r>
              <a:rPr lang="zh-TW" altLang="zh-TW" dirty="0" smtClean="0"/>
              <a:t>苦難</a:t>
            </a:r>
            <a:r>
              <a:rPr lang="zh-TW" altLang="zh-TW" dirty="0"/>
              <a:t>。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有為</a:t>
            </a:r>
            <a:r>
              <a:rPr lang="zh-TW" altLang="zh-TW" dirty="0"/>
              <a:t>眾教會掛心的事，天天壓在他身上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不但</a:t>
            </a:r>
            <a:r>
              <a:rPr lang="zh-TW" altLang="zh-TW" dirty="0"/>
              <a:t>在肉身和精神都飽受許多壓力，還多次面對幾乎死亡的危險</a:t>
            </a:r>
            <a:r>
              <a:rPr lang="zh-TW" altLang="zh-TW" dirty="0" smtClean="0"/>
              <a:t>。</a:t>
            </a:r>
            <a:endParaRPr lang="en-US" altLang="zh-TW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故事</a:t>
            </a:r>
            <a:r>
              <a:rPr lang="en-US" altLang="zh-TW" dirty="0" smtClean="0"/>
              <a:t>2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成就大事的佈道</a:t>
            </a:r>
            <a:r>
              <a:rPr lang="zh-TW" altLang="en-US" b="1" dirty="0" smtClean="0"/>
              <a:t>家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保羅</a:t>
            </a:r>
            <a:endParaRPr lang="zh-TW" alt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147814"/>
            <a:ext cx="1275984" cy="177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73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72748"/>
              </p:ext>
            </p:extLst>
          </p:nvPr>
        </p:nvGraphicFramePr>
        <p:xfrm>
          <a:off x="395536" y="1131590"/>
          <a:ext cx="9145016" cy="3827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275856" y="4774168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</a:rPr>
              <a:t>42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歲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86137" y="3049131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第一次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</a:rPr>
              <a:t>佈道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93954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保羅的生命歷程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662044" y="2121699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第二次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</a:rPr>
              <a:t>佈道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139952" y="4404836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</a:rPr>
              <a:t>44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歲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364088" y="404462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</a:rPr>
              <a:t>47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歲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516216" y="3334221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</a:rPr>
              <a:t>50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歲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133255" y="1165409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第三次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</a:rPr>
              <a:t>佈道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524328" y="2974181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</a:rPr>
              <a:t>60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歲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423" y="3783288"/>
            <a:ext cx="1641442" cy="122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8071239" y="1995686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70C0"/>
                </a:solidFill>
              </a:rPr>
              <a:t>62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歲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保羅在苦難下彰顯神的能力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endParaRPr lang="zh-TW" altLang="en-US" b="1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030618"/>
              </p:ext>
            </p:extLst>
          </p:nvPr>
        </p:nvGraphicFramePr>
        <p:xfrm>
          <a:off x="755576" y="1362422"/>
          <a:ext cx="7776864" cy="3657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4096"/>
                <a:gridCol w="1944216"/>
                <a:gridCol w="1728192"/>
                <a:gridCol w="2016224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/>
                        <a:t>年齡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/>
                        <a:t>經歷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/>
                        <a:t>結果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/>
                        <a:t>彰顯能力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/>
                        <a:t>聖經</a:t>
                      </a:r>
                      <a:endParaRPr lang="zh-TW" alt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42</a:t>
                      </a:r>
                      <a:endParaRPr lang="zh-TW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在以哥念被人用石頭打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400" b="1" kern="1200" dirty="0" smtClean="0">
                          <a:effectLst/>
                        </a:rPr>
                        <a:t>以為他死了，把他拖到城外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kern="1200" dirty="0" smtClean="0">
                          <a:effectLst/>
                        </a:rPr>
                        <a:t>反而堅固門徒的心，勸他們恆守所信的道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徒第十四章</a:t>
                      </a:r>
                      <a:endParaRPr lang="zh-TW" alt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44</a:t>
                      </a:r>
                      <a:endParaRPr lang="zh-TW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300" b="1" dirty="0" smtClean="0"/>
                        <a:t>在腓立比救了被鬼附的女子而受誣告</a:t>
                      </a:r>
                      <a:endParaRPr lang="zh-TW" altLang="en-US" sz="2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被打了許多棍，下在監牢裏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唱詩讚美神，監門震動，獄卒一家信主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徒第十六章</a:t>
                      </a:r>
                      <a:endParaRPr lang="zh-TW" alt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47</a:t>
                      </a:r>
                      <a:endParaRPr lang="zh-TW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300" b="1" dirty="0" smtClean="0"/>
                        <a:t>在帖撒羅尼迦匪類要逼害他</a:t>
                      </a:r>
                      <a:endParaRPr lang="zh-TW" altLang="en-US" sz="2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不被言語威脅而屈撓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大顯聖靈的權能，傳揚福音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徒第十七章</a:t>
                      </a:r>
                      <a:endParaRPr lang="zh-TW" alt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92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保羅</a:t>
            </a:r>
            <a:r>
              <a:rPr lang="zh-TW" altLang="en-US" dirty="0"/>
              <a:t>在</a:t>
            </a:r>
            <a:r>
              <a:rPr lang="zh-TW" altLang="en-US" dirty="0" smtClean="0"/>
              <a:t>苦難下彰顯神的能力</a:t>
            </a: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endParaRPr lang="zh-TW" altLang="en-US" b="1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813240"/>
              </p:ext>
            </p:extLst>
          </p:nvPr>
        </p:nvGraphicFramePr>
        <p:xfrm>
          <a:off x="755576" y="1923678"/>
          <a:ext cx="7704856" cy="283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4096"/>
                <a:gridCol w="1512168"/>
                <a:gridCol w="1656747"/>
                <a:gridCol w="2375701"/>
                <a:gridCol w="129614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/>
                        <a:t>年齡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/>
                        <a:t>經歷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/>
                        <a:t>結果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/>
                        <a:t>彰顯能力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/>
                        <a:t>聖經</a:t>
                      </a:r>
                      <a:endParaRPr lang="zh-TW" alt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50</a:t>
                      </a:r>
                      <a:endParaRPr lang="zh-TW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在哥林多猶太人</a:t>
                      </a:r>
                      <a:r>
                        <a:rPr lang="zh-TW" altLang="en-US" sz="2400" b="1" dirty="0" smtClean="0"/>
                        <a:t>群起攻擊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kern="1200" dirty="0" smtClean="0">
                          <a:effectLst/>
                        </a:rPr>
                        <a:t>四面受敵，卻不被困住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kern="1200" dirty="0" smtClean="0">
                          <a:effectLst/>
                        </a:rPr>
                        <a:t>寶貝放在瓦器裏</a:t>
                      </a:r>
                      <a:endParaRPr lang="en-US" altLang="zh-TW" sz="2400" b="1" kern="1200" dirty="0" smtClean="0">
                        <a:effectLst/>
                      </a:endParaRPr>
                    </a:p>
                    <a:p>
                      <a:r>
                        <a:rPr lang="zh-TW" altLang="en-US" sz="2400" b="1" kern="1200" dirty="0" smtClean="0">
                          <a:effectLst/>
                        </a:rPr>
                        <a:t>，顯明神的大能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林後第四章</a:t>
                      </a:r>
                      <a:endParaRPr lang="zh-TW" alt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60</a:t>
                      </a:r>
                      <a:endParaRPr lang="zh-TW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在羅馬殉道</a:t>
                      </a:r>
                      <a:r>
                        <a:rPr lang="zh-TW" altLang="en-US" sz="2400" b="1" dirty="0" smtClean="0"/>
                        <a:t>前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大膽在審判官前和牢獄中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福音傳明，外邦人都聽見，公義的冠冕為他存留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提後第四章</a:t>
                      </a:r>
                      <a:endParaRPr lang="zh-TW" alt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保羅的壓力下彰顯出神的能力</a:t>
            </a:r>
            <a:endParaRPr lang="zh-TW" altLang="en-US" b="1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713487"/>
              </p:ext>
            </p:extLst>
          </p:nvPr>
        </p:nvGraphicFramePr>
        <p:xfrm>
          <a:off x="755576" y="1923678"/>
          <a:ext cx="7704856" cy="2743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/>
                <a:gridCol w="1800200"/>
                <a:gridCol w="2736304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/>
                        <a:t>經歷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/>
                        <a:t>結果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/>
                        <a:t>彰顯能力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/>
                        <a:t>聖經</a:t>
                      </a:r>
                      <a:endParaRPr lang="zh-TW" alt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一生不斷在苦難下傳道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kern="1200" dirty="0" smtClean="0">
                          <a:effectLst/>
                        </a:rPr>
                        <a:t>反倒愈戰愈勇，滿心喜樂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kern="1200" dirty="0" smtClean="0">
                          <a:effectLst/>
                        </a:rPr>
                        <a:t>一個完全為主擺上的基督徒，不但不因受壓力而沒有能力，反而更有屬靈的能力，靈命更堅強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腓立比書第三章</a:t>
                      </a:r>
                      <a:endParaRPr lang="zh-TW" alt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34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9" y="1563638"/>
            <a:ext cx="3672408" cy="576064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</a:rPr>
              <a:t>五大環境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壓力</a:t>
            </a:r>
            <a:r>
              <a:rPr lang="zh-TW" altLang="en-US" dirty="0" smtClean="0"/>
              <a:t>的原因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210393758"/>
              </p:ext>
            </p:extLst>
          </p:nvPr>
        </p:nvGraphicFramePr>
        <p:xfrm>
          <a:off x="1763688" y="134761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84" y="0"/>
            <a:ext cx="2691816" cy="272415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907704" y="1347614"/>
            <a:ext cx="1106197" cy="1153332"/>
            <a:chOff x="5037559" y="2424498"/>
            <a:chExt cx="2079817" cy="2168438"/>
          </a:xfrm>
        </p:grpSpPr>
        <p:sp>
          <p:nvSpPr>
            <p:cNvPr id="26" name="流程图: 决策 25"/>
            <p:cNvSpPr/>
            <p:nvPr/>
          </p:nvSpPr>
          <p:spPr>
            <a:xfrm rot="16200000">
              <a:off x="4993249" y="2468808"/>
              <a:ext cx="2168438" cy="2079817"/>
            </a:xfrm>
            <a:prstGeom prst="flowChartDecisio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字体视界-一风尚黑体" panose="02000500000000000000" pitchFamily="2" charset="-122"/>
                <a:ea typeface="字体视界-一风尚黑体" panose="02000500000000000000" pitchFamily="2" charset="-122"/>
              </a:endParaRPr>
            </a:p>
          </p:txBody>
        </p:sp>
        <p:sp>
          <p:nvSpPr>
            <p:cNvPr id="27" name="TextBox 18"/>
            <p:cNvSpPr txBox="1"/>
            <p:nvPr/>
          </p:nvSpPr>
          <p:spPr>
            <a:xfrm>
              <a:off x="5617623" y="2781384"/>
              <a:ext cx="937923" cy="1446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dirty="0">
                  <a:solidFill>
                    <a:schemeClr val="accent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4</a:t>
              </a:r>
              <a:endParaRPr lang="zh-CN" altLang="en-US" sz="4400" dirty="0">
                <a:solidFill>
                  <a:schemeClr val="accent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</p:grpSp>
      <p:sp>
        <p:nvSpPr>
          <p:cNvPr id="28" name="文本框 19"/>
          <p:cNvSpPr>
            <a:spLocks noChangeArrowheads="1"/>
          </p:cNvSpPr>
          <p:nvPr/>
        </p:nvSpPr>
        <p:spPr bwMode="auto">
          <a:xfrm>
            <a:off x="3112418" y="1527130"/>
            <a:ext cx="3335514" cy="60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8" tIns="25714" rIns="51428" bIns="25714">
            <a:spAutoFit/>
          </a:bodyPr>
          <a:lstStyle/>
          <a:p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</a:rPr>
              <a:t>壓力轉化</a:t>
            </a:r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</a:rPr>
              <a:t>為助力</a:t>
            </a:r>
            <a:endParaRPr lang="zh-TW" alt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文本框 20"/>
          <p:cNvSpPr>
            <a:spLocks noChangeArrowheads="1"/>
          </p:cNvSpPr>
          <p:nvPr/>
        </p:nvSpPr>
        <p:spPr bwMode="auto">
          <a:xfrm>
            <a:off x="3347864" y="2355726"/>
            <a:ext cx="4365840" cy="226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28" tIns="25714" rIns="51428" bIns="25714">
            <a:spAutoFit/>
          </a:bodyPr>
          <a:lstStyle/>
          <a:p>
            <a:r>
              <a:rPr lang="zh-TW" altLang="en-US" sz="2400" b="1" dirty="0">
                <a:solidFill>
                  <a:srgbClr val="7030A0"/>
                </a:solidFill>
                <a:latin typeface="+mj-ea"/>
                <a:ea typeface="+mj-ea"/>
                <a:sym typeface="方正姚体" pitchFamily="2" charset="-122"/>
              </a:rPr>
              <a:t>疲乏的，祂賜能力；無力的，祂加力量。就是少年人也要疲乏困倦，年輕人也必力竭跌倒；但那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  <a:sym typeface="方正姚体" pitchFamily="2" charset="-122"/>
              </a:rPr>
              <a:t>等候耶和華的必重新得力</a:t>
            </a:r>
            <a:r>
              <a:rPr lang="zh-TW" altLang="en-US" sz="2400" b="1" dirty="0">
                <a:solidFill>
                  <a:srgbClr val="7030A0"/>
                </a:solidFill>
                <a:latin typeface="+mj-ea"/>
                <a:ea typeface="+mj-ea"/>
                <a:sym typeface="方正姚体" pitchFamily="2" charset="-122"/>
              </a:rPr>
              <a:t>；他們必如鷹展翅上騰；他們奔跑卻不困倦，行走卻不疲乏</a:t>
            </a:r>
            <a:r>
              <a:rPr lang="zh-TW" altLang="en-US" sz="2400" b="1" dirty="0" smtClean="0">
                <a:solidFill>
                  <a:srgbClr val="7030A0"/>
                </a:solidFill>
                <a:latin typeface="+mj-ea"/>
                <a:ea typeface="+mj-ea"/>
                <a:sym typeface="方正姚体" pitchFamily="2" charset="-122"/>
              </a:rPr>
              <a:t>。</a:t>
            </a:r>
            <a:endParaRPr lang="en-US" altLang="zh-CN" sz="2400" b="1" dirty="0">
              <a:solidFill>
                <a:srgbClr val="7030A0"/>
              </a:solidFill>
              <a:latin typeface="+mj-ea"/>
              <a:ea typeface="+mj-ea"/>
              <a:sym typeface="方正姚体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2600" y="59055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5F1E8"/>
                </a:solidFill>
              </a:rPr>
              <a:t>https://www.ypppt.com/</a:t>
            </a:r>
            <a:endParaRPr lang="zh-CN" altLang="en-US" dirty="0">
              <a:solidFill>
                <a:srgbClr val="F5F1E8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70031" y="4515966"/>
            <a:ext cx="245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以賽亞書</a:t>
            </a:r>
            <a:r>
              <a:rPr lang="en-US" altLang="zh-TW" sz="2400" b="1" dirty="0" smtClean="0"/>
              <a:t>40:29-31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161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711706"/>
              </p:ext>
            </p:extLst>
          </p:nvPr>
        </p:nvGraphicFramePr>
        <p:xfrm>
          <a:off x="35496" y="2571750"/>
          <a:ext cx="882047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如何將壓力化為助力</a:t>
            </a:r>
            <a:endParaRPr lang="zh-TW" altLang="en-US" dirty="0"/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060550"/>
              </p:ext>
            </p:extLst>
          </p:nvPr>
        </p:nvGraphicFramePr>
        <p:xfrm>
          <a:off x="1979712" y="1944216"/>
          <a:ext cx="6840760" cy="1635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矩形 5"/>
          <p:cNvSpPr/>
          <p:nvPr/>
        </p:nvSpPr>
        <p:spPr>
          <a:xfrm>
            <a:off x="467544" y="1491630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重新得力七部曲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23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707654"/>
            <a:ext cx="8064896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solidFill>
                  <a:srgbClr val="FF0000"/>
                </a:solidFill>
              </a:rPr>
              <a:t>一、</a:t>
            </a:r>
            <a:r>
              <a:rPr lang="zh-TW" altLang="en-US" sz="3200" dirty="0" smtClean="0">
                <a:solidFill>
                  <a:srgbClr val="FF0000"/>
                </a:solidFill>
              </a:rPr>
              <a:t>不要有負面情緒，</a:t>
            </a:r>
            <a:r>
              <a:rPr lang="zh-TW" altLang="en-US" sz="3200" dirty="0">
                <a:solidFill>
                  <a:srgbClr val="FF0000"/>
                </a:solidFill>
              </a:rPr>
              <a:t>先讚美感謝</a:t>
            </a:r>
            <a:r>
              <a:rPr lang="zh-TW" altLang="en-US" sz="3200" dirty="0" smtClean="0">
                <a:solidFill>
                  <a:srgbClr val="FF0000"/>
                </a:solidFill>
              </a:rPr>
              <a:t>神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pPr lvl="1">
              <a:lnSpc>
                <a:spcPts val="4000"/>
              </a:lnSpc>
              <a:spcBef>
                <a:spcPts val="0"/>
              </a:spcBef>
            </a:pPr>
            <a:r>
              <a:rPr lang="zh-TW" altLang="en-US" sz="2800" dirty="0" smtClean="0"/>
              <a:t>壓力上身時，可以</a:t>
            </a:r>
            <a:r>
              <a:rPr lang="zh-TW" altLang="en-US" sz="2800" dirty="0"/>
              <a:t>有</a:t>
            </a:r>
            <a:r>
              <a:rPr lang="zh-TW" altLang="en-US" sz="2800" dirty="0" smtClean="0"/>
              <a:t>一個信念，先讚美感謝神，身體</a:t>
            </a:r>
            <a:r>
              <a:rPr lang="zh-TW" altLang="en-US" sz="2800" dirty="0"/>
              <a:t>就會相信你。</a:t>
            </a:r>
            <a:endParaRPr lang="en-US" altLang="zh-TW" sz="2800" dirty="0" smtClean="0"/>
          </a:p>
          <a:p>
            <a:pPr lvl="1">
              <a:lnSpc>
                <a:spcPts val="4000"/>
              </a:lnSpc>
              <a:spcBef>
                <a:spcPts val="0"/>
              </a:spcBef>
            </a:pPr>
            <a:r>
              <a:rPr lang="zh-TW" altLang="en-US" sz="2800" dirty="0" smtClean="0"/>
              <a:t>如此</a:t>
            </a:r>
            <a:r>
              <a:rPr lang="zh-TW" altLang="en-US" sz="2800" dirty="0"/>
              <a:t>就可以讓身體放鬆，你的</a:t>
            </a:r>
            <a:r>
              <a:rPr lang="zh-TW" altLang="en-US" sz="2800" dirty="0" smtClean="0"/>
              <a:t>身</a:t>
            </a:r>
            <a:endParaRPr lang="en-US" altLang="zh-TW" sz="2800" dirty="0" smtClean="0"/>
          </a:p>
          <a:p>
            <a:pPr marL="301943" lvl="1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sz="2800" dirty="0" smtClean="0"/>
              <a:t>   體</a:t>
            </a:r>
            <a:r>
              <a:rPr lang="zh-TW" altLang="en-US" sz="2800" dirty="0"/>
              <a:t>對壓力的反應就會更加健康</a:t>
            </a:r>
            <a:r>
              <a:rPr lang="zh-TW" altLang="en-US" sz="2800" dirty="0" smtClean="0"/>
              <a:t>，</a:t>
            </a:r>
            <a:endParaRPr lang="en-US" altLang="zh-TW" sz="2800" dirty="0" smtClean="0"/>
          </a:p>
          <a:p>
            <a:pPr marL="301943" lvl="1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sz="2800" dirty="0" smtClean="0"/>
              <a:t>   還</a:t>
            </a:r>
            <a:r>
              <a:rPr lang="zh-TW" altLang="en-US" sz="2800" dirty="0"/>
              <a:t>會分泌「催產素」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當壓力來臨時</a:t>
            </a:r>
            <a:endParaRPr lang="zh-TW" alt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r="7895"/>
          <a:stretch/>
        </p:blipFill>
        <p:spPr bwMode="auto">
          <a:xfrm>
            <a:off x="6516216" y="3291830"/>
            <a:ext cx="220579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3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851670"/>
            <a:ext cx="8064896" cy="3168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solidFill>
                  <a:srgbClr val="FF0000"/>
                </a:solidFill>
              </a:rPr>
              <a:t>二、</a:t>
            </a:r>
            <a:r>
              <a:rPr lang="zh-TW" altLang="en-US" sz="3200" dirty="0">
                <a:solidFill>
                  <a:srgbClr val="FF0000"/>
                </a:solidFill>
              </a:rPr>
              <a:t>面對</a:t>
            </a:r>
            <a:r>
              <a:rPr lang="zh-TW" altLang="en-US" sz="3200" dirty="0" smtClean="0">
                <a:solidFill>
                  <a:srgbClr val="FF0000"/>
                </a:solidFill>
              </a:rPr>
              <a:t>壓力，尋找壓力的來源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sz="2800" dirty="0" smtClean="0"/>
              <a:t>原因在自己：力求改進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原因在別人： 不怨恨別人</a:t>
            </a:r>
            <a:r>
              <a:rPr lang="zh-TW" altLang="en-US" sz="2800" dirty="0" smtClean="0"/>
              <a:t>，為</a:t>
            </a:r>
            <a:r>
              <a:rPr lang="zh-TW" altLang="en-US" sz="2800" dirty="0" smtClean="0"/>
              <a:t>所處的</a:t>
            </a:r>
            <a:r>
              <a:rPr lang="zh-TW" altLang="en-US" sz="2800" dirty="0"/>
              <a:t>人事多</a:t>
            </a:r>
            <a:r>
              <a:rPr lang="zh-TW" altLang="en-US" sz="2800" dirty="0" smtClean="0"/>
              <a:t>溝通</a:t>
            </a:r>
            <a:r>
              <a:rPr lang="zh-TW" altLang="en-US" sz="2800" dirty="0" smtClean="0"/>
              <a:t>， </a:t>
            </a:r>
            <a:r>
              <a:rPr lang="zh-TW" altLang="en-US" sz="2800" dirty="0" smtClean="0"/>
              <a:t>並與對你造成壓力的</a:t>
            </a:r>
            <a:r>
              <a:rPr lang="zh-TW" altLang="en-US" sz="2800" dirty="0"/>
              <a:t>人禱告。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原因在環境：</a:t>
            </a:r>
            <a:r>
              <a:rPr lang="zh-TW" altLang="en-US" sz="2800" dirty="0"/>
              <a:t>坦然接受自己的有限</a:t>
            </a:r>
            <a:r>
              <a:rPr lang="zh-TW" altLang="en-US" sz="2800" dirty="0" smtClean="0"/>
              <a:t>，想想是否</a:t>
            </a:r>
            <a:r>
              <a:rPr lang="zh-TW" altLang="en-US" sz="2800" dirty="0" smtClean="0"/>
              <a:t>有其他調適方案。</a:t>
            </a:r>
            <a:endParaRPr lang="en-US" altLang="zh-TW" sz="2800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面對壓力</a:t>
            </a:r>
            <a:endParaRPr lang="zh-TW" alt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41" y="1453990"/>
            <a:ext cx="2476547" cy="130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35646"/>
            <a:ext cx="8136904" cy="2742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solidFill>
                  <a:srgbClr val="FF0000"/>
                </a:solidFill>
              </a:rPr>
              <a:t>三、主耶穌也陪我們受苦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sz="2800" dirty="0" smtClean="0"/>
              <a:t>有時壓力大到爆炸，先不要想到要自己該如何解決，想到主耶穌正與我們同在，與我們一同受苦，就不會感到孤獨懼怕。</a:t>
            </a:r>
            <a:endParaRPr lang="en-US" altLang="zh-TW" sz="2800" dirty="0" smtClean="0"/>
          </a:p>
          <a:p>
            <a:pPr lvl="1"/>
            <a:r>
              <a:rPr lang="zh-TW" altLang="en-US" sz="2800" dirty="0">
                <a:solidFill>
                  <a:srgbClr val="FF0000"/>
                </a:solidFill>
              </a:rPr>
              <a:t>既是兒女，便是後嗣，就是神的後嗣，和基督同作後嗣。如果我們和他一同受苦，也必和他一同得榮耀</a:t>
            </a:r>
            <a:r>
              <a:rPr lang="zh-TW" altLang="en-US" sz="2800" dirty="0" smtClean="0">
                <a:solidFill>
                  <a:srgbClr val="FF0000"/>
                </a:solidFill>
              </a:rPr>
              <a:t>。（羅</a:t>
            </a:r>
            <a:r>
              <a:rPr lang="en-US" altLang="zh-TW" sz="2800" dirty="0">
                <a:solidFill>
                  <a:srgbClr val="FF0000"/>
                </a:solidFill>
              </a:rPr>
              <a:t>8</a:t>
            </a:r>
            <a:r>
              <a:rPr lang="zh-TW" altLang="en-US" sz="2800" dirty="0" smtClean="0">
                <a:solidFill>
                  <a:srgbClr val="FF0000"/>
                </a:solidFill>
              </a:rPr>
              <a:t>：</a:t>
            </a:r>
            <a:r>
              <a:rPr lang="en-US" altLang="zh-TW" sz="2800" dirty="0" smtClean="0">
                <a:solidFill>
                  <a:srgbClr val="FF0000"/>
                </a:solidFill>
              </a:rPr>
              <a:t>17</a:t>
            </a:r>
            <a:r>
              <a:rPr lang="zh-TW" altLang="en-US" sz="2800" dirty="0" smtClean="0">
                <a:solidFill>
                  <a:srgbClr val="FF0000"/>
                </a:solidFill>
              </a:rPr>
              <a:t>）</a:t>
            </a:r>
            <a:endParaRPr lang="en-US" altLang="zh-TW" sz="2800" dirty="0" smtClean="0">
              <a:solidFill>
                <a:srgbClr val="FF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感受主的愛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0430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701006"/>
            <a:ext cx="8136904" cy="2742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solidFill>
                  <a:srgbClr val="FF0000"/>
                </a:solidFill>
              </a:rPr>
              <a:t>四、相信一切都有主的美意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sz="2800" dirty="0"/>
              <a:t>信服神眼前</a:t>
            </a:r>
            <a:r>
              <a:rPr lang="zh-TW" altLang="en-US" sz="2800" dirty="0" smtClean="0"/>
              <a:t>對我的</a:t>
            </a:r>
            <a:r>
              <a:rPr lang="zh-TW" altLang="en-US" sz="2800" dirty="0"/>
              <a:t>安排，雖然不盡</a:t>
            </a:r>
            <a:r>
              <a:rPr lang="zh-TW" altLang="en-US" sz="2800" dirty="0" smtClean="0"/>
              <a:t>合人意</a:t>
            </a:r>
            <a:r>
              <a:rPr lang="zh-TW" altLang="en-US" sz="2800" dirty="0"/>
              <a:t>，卻必然有神</a:t>
            </a:r>
            <a:r>
              <a:rPr lang="zh-TW" altLang="en-US" sz="2800" dirty="0" smtClean="0"/>
              <a:t>的美意。</a:t>
            </a:r>
            <a:endParaRPr lang="en-US" altLang="zh-TW" sz="2800" dirty="0" smtClean="0"/>
          </a:p>
          <a:p>
            <a:pPr lvl="1"/>
            <a:r>
              <a:rPr lang="zh-TW" altLang="en-US" sz="2800" dirty="0">
                <a:solidFill>
                  <a:srgbClr val="FF0000"/>
                </a:solidFill>
              </a:rPr>
              <a:t>神能照着運行在我們心裏的大力，</a:t>
            </a:r>
          </a:p>
          <a:p>
            <a:pPr marL="301943" lvl="1" indent="0">
              <a:buNone/>
            </a:pPr>
            <a:r>
              <a:rPr lang="zh-TW" altLang="en-US" sz="2800" dirty="0">
                <a:solidFill>
                  <a:srgbClr val="FF0000"/>
                </a:solidFill>
              </a:rPr>
              <a:t>   充充足足的成就一切超過我們</a:t>
            </a:r>
          </a:p>
          <a:p>
            <a:pPr marL="301943" lvl="1" indent="0">
              <a:buNone/>
            </a:pPr>
            <a:r>
              <a:rPr lang="zh-TW" altLang="en-US" sz="2800" dirty="0">
                <a:solidFill>
                  <a:srgbClr val="FF0000"/>
                </a:solidFill>
              </a:rPr>
              <a:t>    所求所想的（弗</a:t>
            </a:r>
            <a:r>
              <a:rPr lang="en-US" altLang="zh-TW" sz="2800" dirty="0">
                <a:solidFill>
                  <a:srgbClr val="FF0000"/>
                </a:solidFill>
              </a:rPr>
              <a:t>3</a:t>
            </a:r>
            <a:r>
              <a:rPr lang="zh-TW" altLang="en-US" sz="2800" dirty="0">
                <a:solidFill>
                  <a:srgbClr val="FF0000"/>
                </a:solidFill>
              </a:rPr>
              <a:t>：</a:t>
            </a:r>
            <a:r>
              <a:rPr lang="en-US" altLang="zh-TW" sz="2800" dirty="0">
                <a:solidFill>
                  <a:srgbClr val="FF0000"/>
                </a:solidFill>
              </a:rPr>
              <a:t>20</a:t>
            </a:r>
            <a:r>
              <a:rPr lang="zh-TW" altLang="en-US" sz="2800" dirty="0" smtClean="0">
                <a:solidFill>
                  <a:srgbClr val="FF0000"/>
                </a:solidFill>
              </a:rPr>
              <a:t>）</a:t>
            </a:r>
            <a:endParaRPr lang="en-US" altLang="zh-TW" sz="2800" dirty="0" smtClean="0">
              <a:solidFill>
                <a:srgbClr val="FF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接受壓力</a:t>
            </a:r>
            <a:endParaRPr lang="zh-TW" altLang="en-US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36" y="3435846"/>
            <a:ext cx="2150733" cy="143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3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28998"/>
            <a:ext cx="8064896" cy="2742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solidFill>
                  <a:srgbClr val="FF0000"/>
                </a:solidFill>
              </a:rPr>
              <a:t>五、多禱告多交託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sz="2800" dirty="0" smtClean="0"/>
              <a:t>交託</a:t>
            </a:r>
            <a:r>
              <a:rPr lang="zh-TW" altLang="en-US" sz="2800" dirty="0" smtClean="0"/>
              <a:t>不是逃避，</a:t>
            </a:r>
            <a:r>
              <a:rPr lang="zh-TW" altLang="en-US" sz="2800" dirty="0" smtClean="0"/>
              <a:t>而是了解自己的有限，主</a:t>
            </a:r>
            <a:r>
              <a:rPr lang="zh-TW" altLang="en-US" sz="2800" dirty="0"/>
              <a:t>的恩典在軟弱人身上顯得</a:t>
            </a:r>
            <a:r>
              <a:rPr lang="zh-TW" altLang="en-US" sz="2800" dirty="0" smtClean="0"/>
              <a:t>完全</a:t>
            </a:r>
            <a:endParaRPr lang="en-US" altLang="zh-TW" sz="2800" dirty="0" smtClean="0"/>
          </a:p>
          <a:p>
            <a:pPr lvl="1"/>
            <a:r>
              <a:rPr lang="zh-TW" altLang="en-US" sz="2800" dirty="0" smtClean="0">
                <a:solidFill>
                  <a:srgbClr val="FF0000"/>
                </a:solidFill>
              </a:rPr>
              <a:t>他</a:t>
            </a:r>
            <a:r>
              <a:rPr lang="zh-TW" altLang="en-US" sz="2800" dirty="0">
                <a:solidFill>
                  <a:srgbClr val="FF0000"/>
                </a:solidFill>
              </a:rPr>
              <a:t>對我說，我的恩典夠你用的。因為我的能力，是在人的軟弱上顯得完全。所以我更喜歡誇自己的軟弱，好叫基督的能力覆庇</a:t>
            </a:r>
            <a:r>
              <a:rPr lang="zh-TW" altLang="en-US" sz="2800" dirty="0" smtClean="0">
                <a:solidFill>
                  <a:srgbClr val="FF0000"/>
                </a:solidFill>
              </a:rPr>
              <a:t>我（</a:t>
            </a:r>
            <a:r>
              <a:rPr lang="zh-TW" altLang="en-US" sz="2800" dirty="0">
                <a:solidFill>
                  <a:srgbClr val="FF0000"/>
                </a:solidFill>
              </a:rPr>
              <a:t>林</a:t>
            </a:r>
            <a:r>
              <a:rPr lang="zh-TW" altLang="en-US" sz="2800" dirty="0" smtClean="0">
                <a:solidFill>
                  <a:srgbClr val="FF0000"/>
                </a:solidFill>
              </a:rPr>
              <a:t>後</a:t>
            </a:r>
            <a:r>
              <a:rPr lang="en-US" altLang="zh-TW" sz="2800" dirty="0" smtClean="0">
                <a:solidFill>
                  <a:srgbClr val="FF0000"/>
                </a:solidFill>
              </a:rPr>
              <a:t>12</a:t>
            </a:r>
            <a:r>
              <a:rPr lang="zh-TW" altLang="en-US" sz="2800" dirty="0" smtClean="0">
                <a:solidFill>
                  <a:srgbClr val="FF0000"/>
                </a:solidFill>
              </a:rPr>
              <a:t>：</a:t>
            </a:r>
            <a:r>
              <a:rPr lang="en-US" altLang="zh-TW" sz="2800" dirty="0">
                <a:solidFill>
                  <a:srgbClr val="FF0000"/>
                </a:solidFill>
              </a:rPr>
              <a:t>9</a:t>
            </a:r>
            <a:r>
              <a:rPr lang="zh-TW" altLang="en-US" sz="2800" dirty="0" smtClean="0">
                <a:solidFill>
                  <a:srgbClr val="FF0000"/>
                </a:solidFill>
              </a:rPr>
              <a:t>）</a:t>
            </a:r>
            <a:endParaRPr lang="en-US" altLang="zh-TW" sz="2800" dirty="0" smtClean="0">
              <a:solidFill>
                <a:srgbClr val="FF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交託壓力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64250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28998"/>
            <a:ext cx="8064896" cy="2742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solidFill>
                  <a:srgbClr val="FF0000"/>
                </a:solidFill>
              </a:rPr>
              <a:t>六、相信</a:t>
            </a:r>
            <a:r>
              <a:rPr lang="zh-TW" altLang="en-US" sz="3200" dirty="0">
                <a:solidFill>
                  <a:srgbClr val="FF0000"/>
                </a:solidFill>
              </a:rPr>
              <a:t>與</a:t>
            </a:r>
            <a:r>
              <a:rPr lang="zh-TW" altLang="en-US" sz="3200" dirty="0" smtClean="0">
                <a:solidFill>
                  <a:srgbClr val="FF0000"/>
                </a:solidFill>
              </a:rPr>
              <a:t>盼望</a:t>
            </a:r>
            <a:endParaRPr lang="en-US" altLang="zh-TW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/>
              <a:t>最幸福的人並不是沒有壓力的人。相反</a:t>
            </a:r>
            <a:r>
              <a:rPr lang="zh-TW" altLang="en-US" dirty="0" smtClean="0"/>
              <a:t>，是</a:t>
            </a:r>
            <a:r>
              <a:rPr lang="zh-TW" altLang="en-US" dirty="0"/>
              <a:t>那些壓力很大，</a:t>
            </a:r>
            <a:r>
              <a:rPr lang="zh-TW" altLang="en-US" dirty="0" smtClean="0"/>
              <a:t>但</a:t>
            </a:r>
            <a:r>
              <a:rPr lang="en-US" altLang="zh-TW" dirty="0" smtClean="0"/>
              <a:t> </a:t>
            </a:r>
            <a:r>
              <a:rPr lang="zh-TW" altLang="en-US" dirty="0"/>
              <a:t>把壓力看作朋友的人。這樣的壓力，是生活的動力，也讓我們的生活更有</a:t>
            </a:r>
            <a:r>
              <a:rPr lang="zh-TW" altLang="en-US" dirty="0" smtClean="0"/>
              <a:t>意義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sz="2800" dirty="0" smtClean="0">
                <a:solidFill>
                  <a:srgbClr val="FF0000"/>
                </a:solidFill>
              </a:rPr>
              <a:t>萬事</a:t>
            </a:r>
            <a:r>
              <a:rPr lang="zh-TW" altLang="en-US" sz="2800" dirty="0">
                <a:solidFill>
                  <a:srgbClr val="FF0000"/>
                </a:solidFill>
              </a:rPr>
              <a:t>都互相效力，叫愛神的人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marL="301943" lvl="1" indent="0">
              <a:buNone/>
            </a:pPr>
            <a:r>
              <a:rPr lang="zh-TW" altLang="en-US" sz="2800" dirty="0">
                <a:solidFill>
                  <a:srgbClr val="FF0000"/>
                </a:solidFill>
              </a:rPr>
              <a:t>    得益處（羅</a:t>
            </a:r>
            <a:r>
              <a:rPr lang="en-US" altLang="zh-TW" sz="2800" dirty="0">
                <a:solidFill>
                  <a:srgbClr val="FF0000"/>
                </a:solidFill>
              </a:rPr>
              <a:t>8</a:t>
            </a:r>
            <a:r>
              <a:rPr lang="zh-TW" altLang="en-US" sz="2800" dirty="0">
                <a:solidFill>
                  <a:srgbClr val="FF0000"/>
                </a:solidFill>
              </a:rPr>
              <a:t>：</a:t>
            </a:r>
            <a:r>
              <a:rPr lang="en-US" altLang="zh-TW" sz="2800" dirty="0">
                <a:solidFill>
                  <a:srgbClr val="FF0000"/>
                </a:solidFill>
              </a:rPr>
              <a:t>28</a:t>
            </a:r>
            <a:r>
              <a:rPr lang="zh-TW" altLang="en-US" sz="2800" dirty="0">
                <a:solidFill>
                  <a:srgbClr val="FF0000"/>
                </a:solidFill>
              </a:rPr>
              <a:t>）</a:t>
            </a:r>
            <a:endParaRPr lang="en-US" altLang="zh-TW" sz="2800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壓力讓我們成長</a:t>
            </a:r>
            <a:endParaRPr lang="zh-TW" alt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79862"/>
            <a:ext cx="187401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2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28998"/>
            <a:ext cx="8064896" cy="2742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solidFill>
                  <a:srgbClr val="FF0000"/>
                </a:solidFill>
              </a:rPr>
              <a:t>七、在</a:t>
            </a:r>
            <a:r>
              <a:rPr lang="zh-TW" altLang="en-US" sz="3200" dirty="0">
                <a:solidFill>
                  <a:srgbClr val="FF0000"/>
                </a:solidFill>
              </a:rPr>
              <a:t>基督</a:t>
            </a:r>
            <a:r>
              <a:rPr lang="zh-TW" altLang="en-US" sz="3200" dirty="0" smtClean="0">
                <a:solidFill>
                  <a:srgbClr val="FF0000"/>
                </a:solidFill>
              </a:rPr>
              <a:t>裏凡事都能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sz="2800" dirty="0" smtClean="0"/>
              <a:t>是我們的幫助，也是我們所信靠的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 lvl="1"/>
            <a:r>
              <a:rPr lang="zh-TW" altLang="en-US" sz="2800" dirty="0" smtClean="0">
                <a:solidFill>
                  <a:srgbClr val="FF0000"/>
                </a:solidFill>
              </a:rPr>
              <a:t>我</a:t>
            </a:r>
            <a:r>
              <a:rPr lang="zh-TW" altLang="en-US" sz="2800" dirty="0">
                <a:solidFill>
                  <a:srgbClr val="FF0000"/>
                </a:solidFill>
              </a:rPr>
              <a:t>知道怎樣處卑賤，也知道怎樣處豐富，或飽足，或飢餓，或有餘，或缺乏，隨事隨在，我都得了秘訣。我靠着那加給我力量的，凡事都能作</a:t>
            </a:r>
            <a:r>
              <a:rPr lang="zh-TW" altLang="en-US" sz="2800" dirty="0" smtClean="0">
                <a:solidFill>
                  <a:srgbClr val="FF0000"/>
                </a:solidFill>
              </a:rPr>
              <a:t>。（腓</a:t>
            </a:r>
            <a:r>
              <a:rPr lang="en-US" altLang="zh-TW" sz="2800" dirty="0" smtClean="0">
                <a:solidFill>
                  <a:srgbClr val="FF0000"/>
                </a:solidFill>
              </a:rPr>
              <a:t>4</a:t>
            </a:r>
            <a:r>
              <a:rPr lang="zh-TW" altLang="en-US" sz="2800" dirty="0" smtClean="0">
                <a:solidFill>
                  <a:srgbClr val="FF0000"/>
                </a:solidFill>
              </a:rPr>
              <a:t>：</a:t>
            </a:r>
            <a:r>
              <a:rPr lang="en-US" altLang="zh-TW" sz="2800" dirty="0">
                <a:solidFill>
                  <a:srgbClr val="FF0000"/>
                </a:solidFill>
              </a:rPr>
              <a:t>12-13</a:t>
            </a:r>
            <a:r>
              <a:rPr lang="zh-TW" altLang="en-US" sz="2800" dirty="0">
                <a:solidFill>
                  <a:srgbClr val="FF0000"/>
                </a:solidFill>
              </a:rPr>
              <a:t>）</a:t>
            </a:r>
            <a:endParaRPr lang="en-US" altLang="zh-TW" sz="2800" dirty="0" smtClean="0">
              <a:solidFill>
                <a:srgbClr val="FF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在基督</a:t>
            </a:r>
            <a:r>
              <a:rPr lang="zh-TW" altLang="en-US" dirty="0" smtClean="0"/>
              <a:t>裏凡事都能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7593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1" y="1779662"/>
            <a:ext cx="8208912" cy="321982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300" dirty="0" smtClean="0">
                <a:solidFill>
                  <a:srgbClr val="002060"/>
                </a:solidFill>
              </a:rPr>
              <a:t>有</a:t>
            </a:r>
            <a:r>
              <a:rPr lang="zh-TW" altLang="en-US" sz="3300" dirty="0" smtClean="0">
                <a:solidFill>
                  <a:srgbClr val="002060"/>
                </a:solidFill>
              </a:rPr>
              <a:t>壓力才有能力</a:t>
            </a:r>
            <a:endParaRPr lang="en-US" altLang="zh-TW" sz="3300" dirty="0" smtClean="0">
              <a:solidFill>
                <a:srgbClr val="002060"/>
              </a:solidFill>
            </a:endParaRPr>
          </a:p>
          <a:p>
            <a:pPr marL="301943" lvl="1" indent="0">
              <a:buNone/>
            </a:pPr>
            <a:r>
              <a:rPr lang="zh-TW" altLang="en-US" sz="2800" dirty="0" smtClean="0"/>
              <a:t>讓我們做事更有</a:t>
            </a:r>
            <a:r>
              <a:rPr lang="zh-TW" altLang="en-US" sz="2800" dirty="0" smtClean="0"/>
              <a:t>效率</a:t>
            </a:r>
            <a:r>
              <a:rPr lang="zh-TW" altLang="en-US" sz="2800" dirty="0" smtClean="0"/>
              <a:t>，身心更</a:t>
            </a:r>
            <a:r>
              <a:rPr lang="zh-TW" altLang="en-US" sz="2800" dirty="0"/>
              <a:t>健康</a:t>
            </a:r>
            <a:r>
              <a:rPr lang="zh-TW" altLang="en-US" sz="2800" dirty="0" smtClean="0"/>
              <a:t>。</a:t>
            </a:r>
            <a:endParaRPr lang="zh-TW" altLang="en-US" sz="28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3300" dirty="0">
                <a:solidFill>
                  <a:srgbClr val="002060"/>
                </a:solidFill>
              </a:rPr>
              <a:t>有壓力才</a:t>
            </a:r>
            <a:r>
              <a:rPr lang="zh-TW" altLang="en-US" sz="3300" dirty="0" smtClean="0">
                <a:solidFill>
                  <a:srgbClr val="002060"/>
                </a:solidFill>
              </a:rPr>
              <a:t>有耐力</a:t>
            </a:r>
            <a:endParaRPr lang="en-US" altLang="zh-TW" sz="3300" dirty="0" smtClean="0">
              <a:solidFill>
                <a:srgbClr val="002060"/>
              </a:solidFill>
            </a:endParaRPr>
          </a:p>
          <a:p>
            <a:pPr marL="301943" lvl="1" indent="0">
              <a:lnSpc>
                <a:spcPct val="120000"/>
              </a:lnSpc>
              <a:buNone/>
            </a:pPr>
            <a:r>
              <a:rPr lang="zh-TW" altLang="en-US" sz="2800" dirty="0" smtClean="0"/>
              <a:t>在基督</a:t>
            </a:r>
            <a:r>
              <a:rPr lang="zh-TW" altLang="en-US" sz="2800" dirty="0"/>
              <a:t>裏經過試</a:t>
            </a:r>
            <a:r>
              <a:rPr lang="zh-TW" altLang="en-US" sz="2800" dirty="0" smtClean="0"/>
              <a:t>煉仍歡歡喜喜，患難生忍耐，忍耐生老練，老練生盼望。</a:t>
            </a:r>
            <a:endParaRPr lang="en-US" altLang="zh-TW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300" dirty="0">
                <a:solidFill>
                  <a:srgbClr val="002060"/>
                </a:solidFill>
              </a:rPr>
              <a:t>有壓力才有助力</a:t>
            </a:r>
            <a:endParaRPr lang="en-US" altLang="zh-TW" sz="3300" dirty="0">
              <a:solidFill>
                <a:srgbClr val="002060"/>
              </a:solidFill>
            </a:endParaRPr>
          </a:p>
          <a:p>
            <a:pPr marL="301943" lvl="1" indent="0">
              <a:buNone/>
            </a:pPr>
            <a:r>
              <a:rPr lang="zh-TW" altLang="en-US" sz="2800" dirty="0"/>
              <a:t>愛我們的主，天天為</a:t>
            </a:r>
            <a:r>
              <a:rPr lang="zh-TW" altLang="en-US" sz="2800" dirty="0" smtClean="0"/>
              <a:t>我們背負重擔，等候祂的必重新得力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  <p:pic>
        <p:nvPicPr>
          <p:cNvPr id="4" name="Picture 2" descr="G:\爸爸\教會\講道\2022 將壓力轉化為能力\61813a32c9a9d_03R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38697"/>
            <a:ext cx="1800200" cy="10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7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2068" y="1851670"/>
            <a:ext cx="5068084" cy="2588022"/>
          </a:xfrm>
        </p:spPr>
        <p:txBody>
          <a:bodyPr>
            <a:normAutofit/>
          </a:bodyPr>
          <a:lstStyle/>
          <a:p>
            <a:r>
              <a:rPr lang="zh-TW" altLang="en-US" dirty="0"/>
              <a:t>過度緊張</a:t>
            </a:r>
            <a:endParaRPr lang="en-US" altLang="zh-TW" dirty="0"/>
          </a:p>
          <a:p>
            <a:r>
              <a:rPr lang="zh-TW" altLang="en-US" dirty="0"/>
              <a:t>身心失調</a:t>
            </a:r>
            <a:endParaRPr lang="en-US" altLang="zh-TW" dirty="0"/>
          </a:p>
          <a:p>
            <a:r>
              <a:rPr lang="zh-TW" altLang="en-US" dirty="0" smtClean="0"/>
              <a:t>情緒暴力</a:t>
            </a:r>
            <a:endParaRPr lang="en-US" altLang="zh-TW" dirty="0" smtClean="0"/>
          </a:p>
          <a:p>
            <a:r>
              <a:rPr lang="zh-TW" altLang="en-US" dirty="0" smtClean="0"/>
              <a:t>生病</a:t>
            </a:r>
            <a:endParaRPr lang="en-US" altLang="zh-TW" dirty="0" smtClean="0"/>
          </a:p>
          <a:p>
            <a:r>
              <a:rPr lang="zh-TW" altLang="en-US" dirty="0"/>
              <a:t>自殺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壓力帶來的影響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71750"/>
            <a:ext cx="3016375" cy="20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G:\爸爸\教會\講道\2022 將壓力轉化為能力\下載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258" y="2139702"/>
            <a:ext cx="1609443" cy="144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79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1999952"/>
            <a:ext cx="8352928" cy="258802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zh-TW" altLang="en-US" sz="3200" dirty="0">
                <a:solidFill>
                  <a:srgbClr val="002060"/>
                </a:solidFill>
                <a:latin typeface="+mj-ea"/>
                <a:sym typeface="方正姚体" pitchFamily="2" charset="-122"/>
              </a:rPr>
              <a:t>現在，讓我們來禱告，無論你是心裡覺得的壓力，是工作上，經濟上</a:t>
            </a:r>
            <a:r>
              <a:rPr lang="zh-TW" altLang="en-US" sz="3200" dirty="0" smtClean="0">
                <a:solidFill>
                  <a:srgbClr val="002060"/>
                </a:solidFill>
                <a:latin typeface="+mj-ea"/>
                <a:sym typeface="方正姚体" pitchFamily="2" charset="-122"/>
              </a:rPr>
              <a:t>，人際關係</a:t>
            </a:r>
            <a:r>
              <a:rPr lang="zh-TW" altLang="en-US" sz="3200" dirty="0">
                <a:solidFill>
                  <a:srgbClr val="002060"/>
                </a:solidFill>
                <a:latin typeface="+mj-ea"/>
                <a:sym typeface="方正姚体" pitchFamily="2" charset="-122"/>
              </a:rPr>
              <a:t>上，我們都可以帶到神的面前來禱告。</a:t>
            </a:r>
            <a:endParaRPr lang="zh-TW" altLang="en-US" sz="3200" dirty="0">
              <a:solidFill>
                <a:srgbClr val="00206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時常禱告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0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2068" y="1923678"/>
            <a:ext cx="7408333" cy="2588022"/>
          </a:xfrm>
        </p:spPr>
        <p:txBody>
          <a:bodyPr>
            <a:normAutofit/>
          </a:bodyPr>
          <a:lstStyle/>
          <a:p>
            <a:pPr marL="514350" indent="-514350">
              <a:buFont typeface="+mj-ea"/>
              <a:buAutoNum type="ea1ChtPeriod"/>
            </a:pP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</a:rPr>
              <a:t>有壓力不是壞事</a:t>
            </a:r>
            <a:endParaRPr lang="en-US" altLang="zh-TW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</a:rPr>
              <a:t>如何與壓力共存</a:t>
            </a:r>
            <a:endParaRPr lang="en-US" altLang="zh-TW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</a:rPr>
              <a:t>聖經故事的教導</a:t>
            </a:r>
            <a:endParaRPr lang="en-US" altLang="zh-TW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</a:rPr>
              <a:t>壓力轉化為助力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  </a:t>
            </a:r>
            <a:r>
              <a:rPr lang="zh-TW" altLang="en-US" dirty="0"/>
              <a:t>錄</a:t>
            </a:r>
          </a:p>
        </p:txBody>
      </p:sp>
      <p:pic>
        <p:nvPicPr>
          <p:cNvPr id="5" name="圖片 4" descr="▲工作。（圖／Negativespace）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355726"/>
            <a:ext cx="3050704" cy="236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84" y="0"/>
            <a:ext cx="2691816" cy="272415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2209800" y="1203598"/>
            <a:ext cx="1106197" cy="1153332"/>
            <a:chOff x="5037559" y="2424498"/>
            <a:chExt cx="2079817" cy="2168438"/>
          </a:xfrm>
        </p:grpSpPr>
        <p:sp>
          <p:nvSpPr>
            <p:cNvPr id="26" name="流程图: 决策 25"/>
            <p:cNvSpPr/>
            <p:nvPr/>
          </p:nvSpPr>
          <p:spPr>
            <a:xfrm rot="16200000">
              <a:off x="4993249" y="2468808"/>
              <a:ext cx="2168438" cy="2079817"/>
            </a:xfrm>
            <a:prstGeom prst="flowChartDecisio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字体视界-一风尚黑体" panose="02000500000000000000" pitchFamily="2" charset="-122"/>
                <a:ea typeface="字体视界-一风尚黑体" panose="02000500000000000000" pitchFamily="2" charset="-122"/>
              </a:endParaRPr>
            </a:p>
          </p:txBody>
        </p:sp>
        <p:sp>
          <p:nvSpPr>
            <p:cNvPr id="27" name="TextBox 18"/>
            <p:cNvSpPr txBox="1"/>
            <p:nvPr/>
          </p:nvSpPr>
          <p:spPr>
            <a:xfrm>
              <a:off x="5617623" y="2781384"/>
              <a:ext cx="937923" cy="1446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chemeClr val="accent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1</a:t>
              </a:r>
              <a:endParaRPr lang="zh-CN" altLang="en-US" sz="4400" dirty="0">
                <a:solidFill>
                  <a:schemeClr val="accent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</p:grpSp>
      <p:sp>
        <p:nvSpPr>
          <p:cNvPr id="28" name="文本框 19"/>
          <p:cNvSpPr>
            <a:spLocks noChangeArrowheads="1"/>
          </p:cNvSpPr>
          <p:nvPr/>
        </p:nvSpPr>
        <p:spPr bwMode="auto">
          <a:xfrm>
            <a:off x="3414514" y="1383114"/>
            <a:ext cx="3335514" cy="60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8" tIns="25714" rIns="51428" bIns="25714">
            <a:spAutoFit/>
          </a:bodyPr>
          <a:lstStyle/>
          <a:p>
            <a:r>
              <a:rPr lang="zh-TW" altLang="en-US" sz="3600" b="1" dirty="0">
                <a:solidFill>
                  <a:schemeClr val="accent1"/>
                </a:solidFill>
                <a:latin typeface="+mj-ea"/>
                <a:ea typeface="+mj-ea"/>
                <a:sym typeface="方正姚体" pitchFamily="2" charset="-122"/>
              </a:rPr>
              <a:t>有壓力不是壞事</a:t>
            </a:r>
          </a:p>
        </p:txBody>
      </p:sp>
      <p:sp>
        <p:nvSpPr>
          <p:cNvPr id="29" name="文本框 20"/>
          <p:cNvSpPr>
            <a:spLocks noChangeArrowheads="1"/>
          </p:cNvSpPr>
          <p:nvPr/>
        </p:nvSpPr>
        <p:spPr bwMode="auto">
          <a:xfrm>
            <a:off x="3374512" y="2392061"/>
            <a:ext cx="4365840" cy="226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28" tIns="25714" rIns="51428" bIns="25714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  <a:sym typeface="方正姚体" pitchFamily="2" charset="-122"/>
              </a:rPr>
              <a:t>凡勞苦擔重擔的，可以到我這裏來，</a:t>
            </a:r>
            <a:r>
              <a:rPr lang="zh-TW" altLang="en-US" sz="2400" b="1" dirty="0">
                <a:solidFill>
                  <a:srgbClr val="7030A0"/>
                </a:solidFill>
                <a:latin typeface="+mj-ea"/>
                <a:ea typeface="+mj-ea"/>
                <a:sym typeface="方正姚体" pitchFamily="2" charset="-122"/>
              </a:rPr>
              <a:t>我必使你們得安息。我心裏柔和謙卑，因此你們要負我的軛，且要跟我學，你們魂裏就必得安息；因為我的軛是容易的，我的擔子是輕省的</a:t>
            </a:r>
            <a:r>
              <a:rPr lang="zh-TW" altLang="en-US" sz="2400" b="1" dirty="0" smtClean="0">
                <a:solidFill>
                  <a:srgbClr val="7030A0"/>
                </a:solidFill>
                <a:latin typeface="+mj-ea"/>
                <a:ea typeface="+mj-ea"/>
                <a:sym typeface="方正姚体" pitchFamily="2" charset="-122"/>
              </a:rPr>
              <a:t>。</a:t>
            </a:r>
            <a:endParaRPr lang="en-US" altLang="zh-CN" sz="2400" b="1" dirty="0">
              <a:solidFill>
                <a:srgbClr val="7030A0"/>
              </a:solidFill>
              <a:latin typeface="+mj-ea"/>
              <a:ea typeface="+mj-ea"/>
              <a:sym typeface="方正姚体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2600" y="59055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5F1E8"/>
                </a:solidFill>
              </a:rPr>
              <a:t>https://www.ypppt.com/</a:t>
            </a:r>
            <a:endParaRPr lang="zh-CN" altLang="en-US" dirty="0">
              <a:solidFill>
                <a:srgbClr val="F5F1E8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484468" y="4443958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/>
              <a:t>太</a:t>
            </a:r>
            <a:r>
              <a:rPr lang="en-US" altLang="zh-TW" sz="2400" b="1" dirty="0" smtClean="0"/>
              <a:t>11:28~30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2879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95686"/>
            <a:ext cx="6336704" cy="3168352"/>
          </a:xfrm>
        </p:spPr>
        <p:txBody>
          <a:bodyPr>
            <a:normAutofit/>
          </a:bodyPr>
          <a:lstStyle/>
          <a:p>
            <a:pPr marL="274320" lvl="1"/>
            <a:r>
              <a:rPr lang="zh-TW" altLang="en-US" sz="2800" dirty="0"/>
              <a:t>把壓力當作</a:t>
            </a:r>
            <a:r>
              <a:rPr lang="zh-TW" altLang="en-US" sz="2800" dirty="0">
                <a:solidFill>
                  <a:srgbClr val="FF0000"/>
                </a:solidFill>
              </a:rPr>
              <a:t>負面</a:t>
            </a:r>
            <a:r>
              <a:rPr lang="zh-TW" altLang="en-US" sz="2800" dirty="0"/>
              <a:t>的情緒，對</a:t>
            </a:r>
            <a:r>
              <a:rPr lang="zh-TW" altLang="en-US" sz="2800" dirty="0">
                <a:solidFill>
                  <a:srgbClr val="FF0000"/>
                </a:solidFill>
              </a:rPr>
              <a:t>身體有害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lvl="1"/>
            <a:r>
              <a:rPr lang="zh-TW" altLang="en-US" dirty="0" smtClean="0"/>
              <a:t>美國史丹佛大學教授</a:t>
            </a:r>
            <a:r>
              <a:rPr lang="zh-TW" altLang="en-US" dirty="0"/>
              <a:t>凱利</a:t>
            </a:r>
            <a:r>
              <a:rPr lang="en-US" altLang="zh-TW" dirty="0"/>
              <a:t>·</a:t>
            </a:r>
            <a:r>
              <a:rPr lang="zh-TW" altLang="en-US" dirty="0"/>
              <a:t>麥格尼格</a:t>
            </a:r>
            <a:r>
              <a:rPr lang="zh-TW" altLang="en-US" dirty="0" smtClean="0"/>
              <a:t>爾（</a:t>
            </a:r>
            <a:r>
              <a:rPr lang="en-US" altLang="zh-TW" dirty="0"/>
              <a:t>Kelly </a:t>
            </a:r>
            <a:r>
              <a:rPr lang="en-US" altLang="zh-TW" dirty="0" err="1"/>
              <a:t>McGonigal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1998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調查</a:t>
            </a:r>
            <a:r>
              <a:rPr lang="en-US" altLang="zh-TW" dirty="0" smtClean="0"/>
              <a:t>30,000</a:t>
            </a:r>
            <a:r>
              <a:rPr lang="zh-TW" altLang="en-US" dirty="0"/>
              <a:t>個</a:t>
            </a:r>
            <a:r>
              <a:rPr lang="zh-TW" altLang="en-US" dirty="0" smtClean="0"/>
              <a:t>成人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8</a:t>
            </a:r>
            <a:r>
              <a:rPr lang="zh-TW" altLang="en-US" dirty="0" smtClean="0"/>
              <a:t>年後追蹤結果承受</a:t>
            </a:r>
            <a:r>
              <a:rPr lang="zh-TW" altLang="en-US" dirty="0"/>
              <a:t>極大壓力者，死亡率高達了</a:t>
            </a:r>
            <a:r>
              <a:rPr lang="en-US" altLang="zh-TW" dirty="0"/>
              <a:t>43</a:t>
            </a:r>
            <a:r>
              <a:rPr lang="en-US" altLang="zh-TW" dirty="0" smtClean="0"/>
              <a:t>%</a:t>
            </a:r>
          </a:p>
          <a:p>
            <a:pPr lvl="1"/>
            <a:endParaRPr lang="en-US" altLang="zh-TW" dirty="0" smtClean="0"/>
          </a:p>
          <a:p>
            <a:pPr marL="622300" lvl="1" indent="0">
              <a:buNone/>
            </a:pPr>
            <a:endParaRPr lang="en-US" altLang="zh-TW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如何看待和面對壓力</a:t>
            </a:r>
            <a:endParaRPr lang="zh-TW" altLang="en-US" b="1" dirty="0"/>
          </a:p>
        </p:txBody>
      </p:sp>
      <p:pic>
        <p:nvPicPr>
          <p:cNvPr id="4098" name="Picture 2" descr="G:\爸爸\教會\講道\2022 將壓力轉化為能力\凱利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5" r="10568"/>
          <a:stretch/>
        </p:blipFill>
        <p:spPr bwMode="auto">
          <a:xfrm>
            <a:off x="6803146" y="3281699"/>
            <a:ext cx="1873310" cy="145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77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310204"/>
              </p:ext>
            </p:extLst>
          </p:nvPr>
        </p:nvGraphicFramePr>
        <p:xfrm>
          <a:off x="1231578" y="1851670"/>
          <a:ext cx="622074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情緒的表象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79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把壓力</a:t>
            </a:r>
            <a:r>
              <a:rPr lang="zh-TW" altLang="en-US" dirty="0" smtClean="0"/>
              <a:t>當作正向看待</a:t>
            </a:r>
            <a:endParaRPr lang="zh-TW" altLang="en-US" b="1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719068689"/>
              </p:ext>
            </p:extLst>
          </p:nvPr>
        </p:nvGraphicFramePr>
        <p:xfrm>
          <a:off x="755576" y="2067694"/>
          <a:ext cx="374441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4427984" y="1966247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dirty="0" smtClean="0">
                <a:solidFill>
                  <a:srgbClr val="FF0000"/>
                </a:solidFill>
              </a:rPr>
              <a:t>激發身體</a:t>
            </a:r>
            <a:r>
              <a:rPr lang="zh-TW" altLang="zh-TW" sz="3200" b="1" dirty="0">
                <a:solidFill>
                  <a:srgbClr val="FF0000"/>
                </a:solidFill>
              </a:rPr>
              <a:t>的功能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72000" y="4083917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bg2">
                    <a:lumMod val="25000"/>
                  </a:schemeClr>
                </a:solidFill>
              </a:rPr>
              <a:t>造成</a:t>
            </a:r>
            <a:r>
              <a:rPr lang="zh-TW" altLang="en-US" sz="3200" b="1" dirty="0" smtClean="0">
                <a:solidFill>
                  <a:schemeClr val="bg2">
                    <a:lumMod val="25000"/>
                  </a:schemeClr>
                </a:solidFill>
              </a:rPr>
              <a:t>身體的傷害</a:t>
            </a:r>
            <a:endParaRPr lang="zh-TW" alt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2" name="Picture 2" descr="G:\爸爸\教會\講道\2022 將壓力轉化為能力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59" y="2715766"/>
            <a:ext cx="2178896" cy="12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1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3791</TotalTime>
  <Words>2068</Words>
  <Application>Microsoft Office PowerPoint</Application>
  <PresentationFormat>如螢幕大小 (16:9)</PresentationFormat>
  <Paragraphs>252</Paragraphs>
  <Slides>40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1" baseType="lpstr">
      <vt:lpstr>波形</vt:lpstr>
      <vt:lpstr>將壓力轉化為助力</vt:lpstr>
      <vt:lpstr>壓力的定義與負面情緒</vt:lpstr>
      <vt:lpstr>壓力的原因</vt:lpstr>
      <vt:lpstr>壓力帶來的影響</vt:lpstr>
      <vt:lpstr>目  錄</vt:lpstr>
      <vt:lpstr>PowerPoint 簡報</vt:lpstr>
      <vt:lpstr>如何看待和面對壓力</vt:lpstr>
      <vt:lpstr>情緒的表象</vt:lpstr>
      <vt:lpstr>把壓力當作正向看待</vt:lpstr>
      <vt:lpstr>面對壓力的人生</vt:lpstr>
      <vt:lpstr>PowerPoint 簡報</vt:lpstr>
      <vt:lpstr>面對壓力的生理反應(一)</vt:lpstr>
      <vt:lpstr>面對壓力的生理反應(二)</vt:lpstr>
      <vt:lpstr>面對壓力的生理反應(三)</vt:lpstr>
      <vt:lpstr>面對壓力的心理反應(一)</vt:lpstr>
      <vt:lpstr>面對壓力的心理反應(二)</vt:lpstr>
      <vt:lpstr>面對壓力的心理反應(三)</vt:lpstr>
      <vt:lpstr>面對壓力的靈性反應(一)</vt:lpstr>
      <vt:lpstr>面對壓力的靈性反應(二)</vt:lpstr>
      <vt:lpstr>面對壓力時靠著基督得勝</vt:lpstr>
      <vt:lpstr>PowerPoint 簡報</vt:lpstr>
      <vt:lpstr>摩西的人生三階段</vt:lpstr>
      <vt:lpstr>故事1-管理眾人的壓力-摩西</vt:lpstr>
      <vt:lpstr>故事1-管理眾人的壓力-摩西</vt:lpstr>
      <vt:lpstr>故事2-成就大事的佈道家-保羅</vt:lpstr>
      <vt:lpstr>保羅的生命歷程</vt:lpstr>
      <vt:lpstr>保羅在苦難下彰顯神的能力(一)</vt:lpstr>
      <vt:lpstr>保羅在苦難下彰顯神的能力(二)</vt:lpstr>
      <vt:lpstr>保羅的壓力下彰顯出神的能力</vt:lpstr>
      <vt:lpstr>PowerPoint 簡報</vt:lpstr>
      <vt:lpstr>如何將壓力化為助力</vt:lpstr>
      <vt:lpstr>當壓力來臨時</vt:lpstr>
      <vt:lpstr>面對壓力</vt:lpstr>
      <vt:lpstr>感受主的愛</vt:lpstr>
      <vt:lpstr>接受壓力</vt:lpstr>
      <vt:lpstr>交託壓力</vt:lpstr>
      <vt:lpstr>壓力讓我們成長</vt:lpstr>
      <vt:lpstr>在基督裏凡事都能</vt:lpstr>
      <vt:lpstr>結論</vt:lpstr>
      <vt:lpstr>時常禱告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愛的連線 – 克服混沌與恐懼</dc:title>
  <dc:creator>Administrator</dc:creator>
  <cp:lastModifiedBy>user</cp:lastModifiedBy>
  <cp:revision>509</cp:revision>
  <cp:lastPrinted>2022-07-09T07:23:48Z</cp:lastPrinted>
  <dcterms:created xsi:type="dcterms:W3CDTF">2020-06-03T06:19:39Z</dcterms:created>
  <dcterms:modified xsi:type="dcterms:W3CDTF">2022-07-09T14:18:11Z</dcterms:modified>
</cp:coreProperties>
</file>