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10080625" cy="7380288"/>
  <p:notesSz cx="6888163" cy="1002030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新細明體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新細明體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新細明體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新細明體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新細明體" charset="-120"/>
        <a:cs typeface="+mn-cs"/>
      </a:defRPr>
    </a:lvl5pPr>
    <a:lvl6pPr marL="2286000" algn="l" defTabSz="914400" rtl="0" eaLnBrk="1" latinLnBrk="0" hangingPunct="1">
      <a:defRPr kumimoji="1" sz="1400" kern="1200">
        <a:solidFill>
          <a:schemeClr val="tx1"/>
        </a:solidFill>
        <a:latin typeface="Arial" charset="0"/>
        <a:ea typeface="新細明體" charset="-120"/>
        <a:cs typeface="+mn-cs"/>
      </a:defRPr>
    </a:lvl6pPr>
    <a:lvl7pPr marL="2743200" algn="l" defTabSz="914400" rtl="0" eaLnBrk="1" latinLnBrk="0" hangingPunct="1">
      <a:defRPr kumimoji="1" sz="1400" kern="1200">
        <a:solidFill>
          <a:schemeClr val="tx1"/>
        </a:solidFill>
        <a:latin typeface="Arial" charset="0"/>
        <a:ea typeface="新細明體" charset="-120"/>
        <a:cs typeface="+mn-cs"/>
      </a:defRPr>
    </a:lvl7pPr>
    <a:lvl8pPr marL="3200400" algn="l" defTabSz="914400" rtl="0" eaLnBrk="1" latinLnBrk="0" hangingPunct="1">
      <a:defRPr kumimoji="1" sz="1400" kern="1200">
        <a:solidFill>
          <a:schemeClr val="tx1"/>
        </a:solidFill>
        <a:latin typeface="Arial" charset="0"/>
        <a:ea typeface="新細明體" charset="-120"/>
        <a:cs typeface="+mn-cs"/>
      </a:defRPr>
    </a:lvl8pPr>
    <a:lvl9pPr marL="3657600" algn="l" defTabSz="914400" rtl="0" eaLnBrk="1" latinLnBrk="0" hangingPunct="1">
      <a:defRPr kumimoji="1" sz="1400" kern="1200">
        <a:solidFill>
          <a:schemeClr val="tx1"/>
        </a:solidFill>
        <a:latin typeface="Arial" charset="0"/>
        <a:ea typeface="新細明體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25">
          <p15:clr>
            <a:srgbClr val="A4A3A4"/>
          </p15:clr>
        </p15:guide>
        <p15:guide id="2" pos="317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56">
          <p15:clr>
            <a:srgbClr val="A4A3A4"/>
          </p15:clr>
        </p15:guide>
        <p15:guide id="2" pos="217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4D4D4D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9342" autoAdjust="0"/>
    <p:restoredTop sz="96405" autoAdjust="0"/>
  </p:normalViewPr>
  <p:slideViewPr>
    <p:cSldViewPr>
      <p:cViewPr varScale="1">
        <p:scale>
          <a:sx n="118" d="100"/>
          <a:sy n="118" d="100"/>
        </p:scale>
        <p:origin x="2576" y="200"/>
      </p:cViewPr>
      <p:guideLst>
        <p:guide orient="horz" pos="2325"/>
        <p:guide pos="317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5" d="100"/>
          <a:sy n="65" d="100"/>
        </p:scale>
        <p:origin x="-2658" y="-96"/>
      </p:cViewPr>
      <p:guideLst>
        <p:guide orient="horz" pos="3156"/>
        <p:guide pos="217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 eaLnBrk="0" hangingPunct="0">
              <a:defRPr sz="1300"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901698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 eaLnBrk="0" hangingPunct="0">
              <a:defRPr sz="1300"/>
            </a:lvl1pPr>
          </a:lstStyle>
          <a:p>
            <a:pPr>
              <a:defRPr/>
            </a:pPr>
            <a:fld id="{8B8D5F8A-F347-4CDE-A52F-9154E8950F5F}" type="datetimeFigureOut">
              <a:rPr lang="zh-TW" altLang="en-US"/>
              <a:pPr>
                <a:defRPr/>
              </a:pPr>
              <a:t>2023/10/4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 eaLnBrk="0" hangingPunct="0">
              <a:defRPr sz="1300"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901698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 eaLnBrk="0" hangingPunct="0">
              <a:defRPr sz="1300"/>
            </a:lvl1pPr>
          </a:lstStyle>
          <a:p>
            <a:pPr>
              <a:defRPr/>
            </a:pPr>
            <a:fld id="{ABFFF7D0-C663-4E95-898C-B4C2CCCD4EFB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657278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 eaLnBrk="1" hangingPunct="1">
              <a:defRPr sz="13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 eaLnBrk="1" hangingPunct="1">
              <a:defRPr sz="13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fld id="{05445169-2639-4D3A-A739-03B8EEA14EE0}" type="datetimeFigureOut">
              <a:rPr lang="zh-TW" altLang="en-US"/>
              <a:pPr>
                <a:defRPr/>
              </a:pPr>
              <a:t>2023/10/4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877888" y="750888"/>
            <a:ext cx="5132387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16" tIns="48308" rIns="96616" bIns="48308" rtlCol="0" anchor="ctr"/>
          <a:lstStyle/>
          <a:p>
            <a:pPr lvl="0"/>
            <a:endParaRPr lang="zh-TW" altLang="en-US" noProof="0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8817" y="4759643"/>
            <a:ext cx="5510530" cy="4509135"/>
          </a:xfrm>
          <a:prstGeom prst="rect">
            <a:avLst/>
          </a:prstGeom>
        </p:spPr>
        <p:txBody>
          <a:bodyPr vert="horz" lIns="96616" tIns="48308" rIns="96616" bIns="48308" rtlCol="0">
            <a:normAutofit/>
          </a:bodyPr>
          <a:lstStyle/>
          <a:p>
            <a:pPr lvl="0"/>
            <a:r>
              <a:rPr lang="zh-TW" altLang="en-US" noProof="0"/>
              <a:t>按一下以編輯母片文字樣式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 eaLnBrk="1" hangingPunct="1">
              <a:defRPr sz="13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901698" y="9517546"/>
            <a:ext cx="2984871" cy="501015"/>
          </a:xfrm>
          <a:prstGeom prst="rect">
            <a:avLst/>
          </a:prstGeom>
        </p:spPr>
        <p:txBody>
          <a:bodyPr vert="horz" wrap="square" lIns="96616" tIns="48308" rIns="96616" bIns="48308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ea typeface="新細明體" charset="-120"/>
              </a:defRPr>
            </a:lvl1pPr>
          </a:lstStyle>
          <a:p>
            <a:pPr>
              <a:defRPr/>
            </a:pPr>
            <a:fld id="{CD13CABA-2A70-458A-9BC8-310B0A577FC5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231524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TW" altLang="en-US"/>
          </a:p>
        </p:txBody>
      </p:sp>
      <p:sp>
        <p:nvSpPr>
          <p:cNvPr id="16387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724D2CE-3E13-4D14-A78C-9D20440CA267}" type="slidenum">
              <a:rPr lang="zh-TW" altLang="en-US" smtClean="0"/>
              <a:pPr/>
              <a:t>1</a:t>
            </a:fld>
            <a:endParaRPr lang="en-US" altLang="zh-TW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18435" name="投影片編號版面配置區 3"/>
          <p:cNvSpPr txBox="1">
            <a:spLocks noGrp="1"/>
          </p:cNvSpPr>
          <p:nvPr/>
        </p:nvSpPr>
        <p:spPr bwMode="auto">
          <a:xfrm>
            <a:off x="3901698" y="9517546"/>
            <a:ext cx="2984871" cy="5010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616" tIns="48308" rIns="96616" bIns="48308" anchor="b"/>
          <a:lstStyle/>
          <a:p>
            <a:pPr algn="r"/>
            <a:fld id="{FA2FEB45-E2D6-42E7-9DB5-60DAAFE5E82B}" type="slidenum">
              <a:rPr lang="zh-TW" altLang="en-US" sz="1300"/>
              <a:pPr algn="r"/>
              <a:t>2</a:t>
            </a:fld>
            <a:endParaRPr lang="en-US" altLang="zh-TW" sz="1300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755650" y="2292350"/>
            <a:ext cx="8569325" cy="1582738"/>
          </a:xfrm>
          <a:prstGeom prst="rect">
            <a:avLst/>
          </a:prstGeo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12888" y="4181475"/>
            <a:ext cx="7056437" cy="188753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65B8D3-2ED9-43CC-9573-B6CCE58E17D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04825" y="295275"/>
            <a:ext cx="9072563" cy="1230313"/>
          </a:xfrm>
          <a:prstGeom prst="rect">
            <a:avLst/>
          </a:prstGeo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FEB413-7AE3-4929-9CF6-1FB316D7BCC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7310438" y="295275"/>
            <a:ext cx="2266950" cy="6327775"/>
          </a:xfrm>
          <a:prstGeom prst="rect">
            <a:avLst/>
          </a:prstGeo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504825" y="295275"/>
            <a:ext cx="6653213" cy="632777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C323BD-4C91-4FC2-AEFA-46E64E67A65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04825" y="295275"/>
            <a:ext cx="9072563" cy="1230313"/>
          </a:xfrm>
          <a:prstGeom prst="rect">
            <a:avLst/>
          </a:prstGeo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F0C8EA-3ED6-4B42-9318-7021B736169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96925" y="4741863"/>
            <a:ext cx="8567738" cy="1466850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96925" y="3127375"/>
            <a:ext cx="8567738" cy="1614488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8B4E5F-7358-4D1A-A4FD-F255A176B47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04825" y="295275"/>
            <a:ext cx="9072563" cy="1230313"/>
          </a:xfrm>
          <a:prstGeom prst="rect">
            <a:avLst/>
          </a:prstGeo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5516563" y="357188"/>
            <a:ext cx="1954212" cy="62658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7623175" y="357188"/>
            <a:ext cx="1954213" cy="62658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A7D755-AC3D-457C-A5F7-0C0486A8B59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04825" y="295275"/>
            <a:ext cx="9072563" cy="123031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04825" y="1652588"/>
            <a:ext cx="4452938" cy="68738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04825" y="2339975"/>
            <a:ext cx="4452938" cy="425291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5121275" y="1652588"/>
            <a:ext cx="4456113" cy="68738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5121275" y="2339975"/>
            <a:ext cx="4456113" cy="425291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1A3238-686C-4FA7-8382-9043A60225E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04825" y="295275"/>
            <a:ext cx="9072563" cy="1230313"/>
          </a:xfrm>
          <a:prstGeom prst="rect">
            <a:avLst/>
          </a:prstGeo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FE27EE-4F50-492D-BC48-6948BD45ACF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7BA637-2226-4EA6-9170-718F57E1B07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04825" y="293688"/>
            <a:ext cx="3316288" cy="12509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941763" y="293688"/>
            <a:ext cx="5635625" cy="62992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04825" y="1544638"/>
            <a:ext cx="3316288" cy="5048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D1E797-96C4-4CBE-AD28-515918FA175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976438" y="5165725"/>
            <a:ext cx="6048375" cy="60960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976438" y="658813"/>
            <a:ext cx="6048375" cy="44291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976438" y="5775325"/>
            <a:ext cx="6048375" cy="8667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F5C3C9-C9FA-43D3-9003-113FED4997D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516563" y="357188"/>
            <a:ext cx="4060825" cy="6265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767" tIns="49883" rIns="99767" bIns="4988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03238" y="6721475"/>
            <a:ext cx="2354262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767" tIns="49883" rIns="99767" bIns="49883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6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43288" y="6721475"/>
            <a:ext cx="319405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767" tIns="49883" rIns="99767" bIns="49883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6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23125" y="6721475"/>
            <a:ext cx="2354263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767" tIns="49883" rIns="99767" bIns="49883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600">
                <a:ea typeface="新細明體" charset="-120"/>
              </a:defRPr>
            </a:lvl1pPr>
          </a:lstStyle>
          <a:p>
            <a:pPr>
              <a:defRPr/>
            </a:pPr>
            <a:fld id="{89A064BB-9BEE-491A-B131-33A1695DDE2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defTabSz="998538" rtl="0" eaLnBrk="0" fontAlgn="base" hangingPunct="0">
        <a:spcBef>
          <a:spcPct val="0"/>
        </a:spcBef>
        <a:spcAft>
          <a:spcPct val="0"/>
        </a:spcAft>
        <a:defRPr kumimoji="1" sz="4800">
          <a:solidFill>
            <a:schemeClr val="tx2"/>
          </a:solidFill>
          <a:latin typeface="+mj-lt"/>
          <a:ea typeface="+mj-ea"/>
          <a:cs typeface="+mj-cs"/>
        </a:defRPr>
      </a:lvl1pPr>
      <a:lvl2pPr algn="ctr" defTabSz="998538" rtl="0" eaLnBrk="0" fontAlgn="base" hangingPunct="0">
        <a:spcBef>
          <a:spcPct val="0"/>
        </a:spcBef>
        <a:spcAft>
          <a:spcPct val="0"/>
        </a:spcAft>
        <a:defRPr kumimoji="1" sz="4800">
          <a:solidFill>
            <a:schemeClr val="tx2"/>
          </a:solidFill>
          <a:latin typeface="Arial" charset="0"/>
          <a:ea typeface="新細明體" pitchFamily="18" charset="-120"/>
        </a:defRPr>
      </a:lvl2pPr>
      <a:lvl3pPr algn="ctr" defTabSz="998538" rtl="0" eaLnBrk="0" fontAlgn="base" hangingPunct="0">
        <a:spcBef>
          <a:spcPct val="0"/>
        </a:spcBef>
        <a:spcAft>
          <a:spcPct val="0"/>
        </a:spcAft>
        <a:defRPr kumimoji="1" sz="4800">
          <a:solidFill>
            <a:schemeClr val="tx2"/>
          </a:solidFill>
          <a:latin typeface="Arial" charset="0"/>
          <a:ea typeface="新細明體" pitchFamily="18" charset="-120"/>
        </a:defRPr>
      </a:lvl3pPr>
      <a:lvl4pPr algn="ctr" defTabSz="998538" rtl="0" eaLnBrk="0" fontAlgn="base" hangingPunct="0">
        <a:spcBef>
          <a:spcPct val="0"/>
        </a:spcBef>
        <a:spcAft>
          <a:spcPct val="0"/>
        </a:spcAft>
        <a:defRPr kumimoji="1" sz="4800">
          <a:solidFill>
            <a:schemeClr val="tx2"/>
          </a:solidFill>
          <a:latin typeface="Arial" charset="0"/>
          <a:ea typeface="新細明體" pitchFamily="18" charset="-120"/>
        </a:defRPr>
      </a:lvl4pPr>
      <a:lvl5pPr algn="ctr" defTabSz="998538" rtl="0" eaLnBrk="0" fontAlgn="base" hangingPunct="0">
        <a:spcBef>
          <a:spcPct val="0"/>
        </a:spcBef>
        <a:spcAft>
          <a:spcPct val="0"/>
        </a:spcAft>
        <a:defRPr kumimoji="1" sz="4800">
          <a:solidFill>
            <a:schemeClr val="tx2"/>
          </a:solidFill>
          <a:latin typeface="Arial" charset="0"/>
          <a:ea typeface="新細明體" pitchFamily="18" charset="-120"/>
        </a:defRPr>
      </a:lvl5pPr>
      <a:lvl6pPr marL="457200" algn="ctr" defTabSz="998538" rtl="0" fontAlgn="base">
        <a:spcBef>
          <a:spcPct val="0"/>
        </a:spcBef>
        <a:spcAft>
          <a:spcPct val="0"/>
        </a:spcAft>
        <a:defRPr kumimoji="1" sz="4800">
          <a:solidFill>
            <a:schemeClr val="tx2"/>
          </a:solidFill>
          <a:latin typeface="Arial" charset="0"/>
          <a:ea typeface="新細明體" pitchFamily="18" charset="-120"/>
        </a:defRPr>
      </a:lvl6pPr>
      <a:lvl7pPr marL="914400" algn="ctr" defTabSz="998538" rtl="0" fontAlgn="base">
        <a:spcBef>
          <a:spcPct val="0"/>
        </a:spcBef>
        <a:spcAft>
          <a:spcPct val="0"/>
        </a:spcAft>
        <a:defRPr kumimoji="1" sz="4800">
          <a:solidFill>
            <a:schemeClr val="tx2"/>
          </a:solidFill>
          <a:latin typeface="Arial" charset="0"/>
          <a:ea typeface="新細明體" pitchFamily="18" charset="-120"/>
        </a:defRPr>
      </a:lvl7pPr>
      <a:lvl8pPr marL="1371600" algn="ctr" defTabSz="998538" rtl="0" fontAlgn="base">
        <a:spcBef>
          <a:spcPct val="0"/>
        </a:spcBef>
        <a:spcAft>
          <a:spcPct val="0"/>
        </a:spcAft>
        <a:defRPr kumimoji="1" sz="4800">
          <a:solidFill>
            <a:schemeClr val="tx2"/>
          </a:solidFill>
          <a:latin typeface="Arial" charset="0"/>
          <a:ea typeface="新細明體" pitchFamily="18" charset="-120"/>
        </a:defRPr>
      </a:lvl8pPr>
      <a:lvl9pPr marL="1828800" algn="ctr" defTabSz="998538" rtl="0" fontAlgn="base">
        <a:spcBef>
          <a:spcPct val="0"/>
        </a:spcBef>
        <a:spcAft>
          <a:spcPct val="0"/>
        </a:spcAft>
        <a:defRPr kumimoji="1" sz="4800">
          <a:solidFill>
            <a:schemeClr val="tx2"/>
          </a:solidFill>
          <a:latin typeface="Arial" charset="0"/>
          <a:ea typeface="新細明體" pitchFamily="18" charset="-120"/>
        </a:defRPr>
      </a:lvl9pPr>
    </p:titleStyle>
    <p:bodyStyle>
      <a:lvl1pPr marL="374650" indent="-374650" algn="l" defTabSz="998538" rtl="0" eaLnBrk="0" fontAlgn="base" hangingPunct="0">
        <a:spcBef>
          <a:spcPct val="20000"/>
        </a:spcBef>
        <a:spcAft>
          <a:spcPct val="0"/>
        </a:spcAft>
        <a:buChar char="•"/>
        <a:defRPr kumimoji="1" sz="3500">
          <a:solidFill>
            <a:schemeClr val="tx1"/>
          </a:solidFill>
          <a:latin typeface="+mn-lt"/>
          <a:ea typeface="+mn-ea"/>
          <a:cs typeface="+mn-cs"/>
        </a:defRPr>
      </a:lvl1pPr>
      <a:lvl2pPr marL="809625" indent="-311150" algn="l" defTabSz="998538" rtl="0" eaLnBrk="0" fontAlgn="base" hangingPunct="0">
        <a:spcBef>
          <a:spcPct val="20000"/>
        </a:spcBef>
        <a:spcAft>
          <a:spcPct val="0"/>
        </a:spcAft>
        <a:buChar char="–"/>
        <a:defRPr kumimoji="1" sz="3000">
          <a:solidFill>
            <a:schemeClr val="tx1"/>
          </a:solidFill>
          <a:latin typeface="+mn-lt"/>
          <a:ea typeface="+mn-ea"/>
        </a:defRPr>
      </a:lvl2pPr>
      <a:lvl3pPr marL="1246188" indent="-247650" algn="l" defTabSz="998538" rtl="0" eaLnBrk="0" fontAlgn="base" hangingPunct="0">
        <a:spcBef>
          <a:spcPct val="20000"/>
        </a:spcBef>
        <a:spcAft>
          <a:spcPct val="0"/>
        </a:spcAft>
        <a:buChar char="•"/>
        <a:defRPr kumimoji="1" sz="2600">
          <a:solidFill>
            <a:schemeClr val="tx1"/>
          </a:solidFill>
          <a:latin typeface="+mn-lt"/>
          <a:ea typeface="+mn-ea"/>
        </a:defRPr>
      </a:lvl3pPr>
      <a:lvl4pPr marL="1746250" indent="-249238" algn="l" defTabSz="998538" rtl="0" eaLnBrk="0" fontAlgn="base" hangingPunct="0">
        <a:spcBef>
          <a:spcPct val="20000"/>
        </a:spcBef>
        <a:spcAft>
          <a:spcPct val="0"/>
        </a:spcAft>
        <a:buChar char="–"/>
        <a:defRPr kumimoji="1" sz="2200">
          <a:solidFill>
            <a:schemeClr val="tx1"/>
          </a:solidFill>
          <a:latin typeface="+mn-lt"/>
          <a:ea typeface="+mn-ea"/>
        </a:defRPr>
      </a:lvl4pPr>
      <a:lvl5pPr marL="2244725" indent="-250825" algn="l" defTabSz="998538" rtl="0" eaLnBrk="0" fontAlgn="base" hangingPunct="0">
        <a:spcBef>
          <a:spcPct val="20000"/>
        </a:spcBef>
        <a:spcAft>
          <a:spcPct val="0"/>
        </a:spcAft>
        <a:buChar char="»"/>
        <a:defRPr kumimoji="1" sz="2200">
          <a:solidFill>
            <a:schemeClr val="tx1"/>
          </a:solidFill>
          <a:latin typeface="+mn-lt"/>
          <a:ea typeface="+mn-ea"/>
        </a:defRPr>
      </a:lvl5pPr>
      <a:lvl6pPr marL="2701925" indent="-250825" algn="l" defTabSz="998538" rtl="0" fontAlgn="base">
        <a:spcBef>
          <a:spcPct val="20000"/>
        </a:spcBef>
        <a:spcAft>
          <a:spcPct val="0"/>
        </a:spcAft>
        <a:buChar char="»"/>
        <a:defRPr kumimoji="1" sz="2200">
          <a:solidFill>
            <a:schemeClr val="tx1"/>
          </a:solidFill>
          <a:latin typeface="+mn-lt"/>
          <a:ea typeface="+mn-ea"/>
        </a:defRPr>
      </a:lvl6pPr>
      <a:lvl7pPr marL="3159125" indent="-250825" algn="l" defTabSz="998538" rtl="0" fontAlgn="base">
        <a:spcBef>
          <a:spcPct val="20000"/>
        </a:spcBef>
        <a:spcAft>
          <a:spcPct val="0"/>
        </a:spcAft>
        <a:buChar char="»"/>
        <a:defRPr kumimoji="1" sz="2200">
          <a:solidFill>
            <a:schemeClr val="tx1"/>
          </a:solidFill>
          <a:latin typeface="+mn-lt"/>
          <a:ea typeface="+mn-ea"/>
        </a:defRPr>
      </a:lvl7pPr>
      <a:lvl8pPr marL="3616325" indent="-250825" algn="l" defTabSz="998538" rtl="0" fontAlgn="base">
        <a:spcBef>
          <a:spcPct val="20000"/>
        </a:spcBef>
        <a:spcAft>
          <a:spcPct val="0"/>
        </a:spcAft>
        <a:buChar char="»"/>
        <a:defRPr kumimoji="1" sz="2200">
          <a:solidFill>
            <a:schemeClr val="tx1"/>
          </a:solidFill>
          <a:latin typeface="+mn-lt"/>
          <a:ea typeface="+mn-ea"/>
        </a:defRPr>
      </a:lvl8pPr>
      <a:lvl9pPr marL="4073525" indent="-250825" algn="l" defTabSz="998538" rtl="0" fontAlgn="base">
        <a:spcBef>
          <a:spcPct val="20000"/>
        </a:spcBef>
        <a:spcAft>
          <a:spcPct val="0"/>
        </a:spcAft>
        <a:buChar char="»"/>
        <a:defRPr kumimoji="1" sz="2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463" y="1673225"/>
            <a:ext cx="4895850" cy="5446713"/>
          </a:xfrm>
        </p:spPr>
        <p:txBody>
          <a:bodyPr/>
          <a:lstStyle/>
          <a:p>
            <a:pPr algn="l" eaLnBrk="1" hangingPunct="1">
              <a:lnSpc>
                <a:spcPct val="80000"/>
              </a:lnSpc>
              <a:tabLst>
                <a:tab pos="0" algn="l"/>
              </a:tabLst>
            </a:pPr>
            <a:r>
              <a:rPr lang="zh-TW" altLang="en-US" sz="1400" dirty="0">
                <a:latin typeface="標楷體" pitchFamily="65" charset="-120"/>
                <a:ea typeface="標楷體" pitchFamily="65" charset="-120"/>
              </a:rPr>
              <a:t>主後</a:t>
            </a:r>
            <a:r>
              <a:rPr lang="en-US" altLang="zh-TW" sz="1400" dirty="0">
                <a:latin typeface="標楷體" pitchFamily="65" charset="-120"/>
                <a:ea typeface="標楷體" pitchFamily="65" charset="-120"/>
              </a:rPr>
              <a:t>2023</a:t>
            </a:r>
            <a:r>
              <a:rPr lang="zh-TW" altLang="en-US" sz="1400" dirty="0">
                <a:latin typeface="標楷體" pitchFamily="65" charset="-120"/>
                <a:ea typeface="標楷體" pitchFamily="65" charset="-120"/>
              </a:rPr>
              <a:t>年</a:t>
            </a:r>
            <a:r>
              <a:rPr lang="en-US" altLang="zh-TW" sz="1400" dirty="0">
                <a:latin typeface="標楷體" pitchFamily="65" charset="-120"/>
                <a:ea typeface="標楷體" pitchFamily="65" charset="-120"/>
              </a:rPr>
              <a:t>10</a:t>
            </a:r>
            <a:r>
              <a:rPr lang="zh-TW" altLang="en-US" sz="1400" dirty="0">
                <a:latin typeface="標楷體" pitchFamily="65" charset="-120"/>
                <a:ea typeface="標楷體" pitchFamily="65" charset="-120"/>
              </a:rPr>
              <a:t>月</a:t>
            </a:r>
            <a:r>
              <a:rPr lang="en-US" altLang="zh-TW" sz="1400" dirty="0">
                <a:latin typeface="標楷體" pitchFamily="65" charset="-120"/>
                <a:ea typeface="標楷體" pitchFamily="65" charset="-120"/>
              </a:rPr>
              <a:t>8</a:t>
            </a:r>
            <a:r>
              <a:rPr lang="zh-TW" altLang="en-US" sz="1400" dirty="0">
                <a:latin typeface="標楷體" pitchFamily="65" charset="-120"/>
                <a:ea typeface="標楷體" pitchFamily="65" charset="-120"/>
              </a:rPr>
              <a:t>日上午十時                  第</a:t>
            </a:r>
            <a:r>
              <a:rPr lang="en-US" altLang="zh-TW" sz="1400" dirty="0">
                <a:latin typeface="標楷體" pitchFamily="65" charset="-120"/>
                <a:ea typeface="標楷體" pitchFamily="65" charset="-120"/>
              </a:rPr>
              <a:t>1848</a:t>
            </a:r>
            <a:r>
              <a:rPr lang="zh-TW" altLang="en-US" sz="1400" dirty="0">
                <a:latin typeface="標楷體" pitchFamily="65" charset="-120"/>
                <a:ea typeface="標楷體" pitchFamily="65" charset="-120"/>
              </a:rPr>
              <a:t>期</a:t>
            </a:r>
            <a:endParaRPr lang="en-US" altLang="zh-TW" sz="1400" dirty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lnSpc>
                <a:spcPct val="80000"/>
              </a:lnSpc>
              <a:tabLst>
                <a:tab pos="0" algn="l"/>
              </a:tabLst>
            </a:pPr>
            <a:r>
              <a:rPr lang="en-US" altLang="zh-TW" sz="1400" dirty="0">
                <a:latin typeface="標楷體" pitchFamily="65" charset="-120"/>
                <a:ea typeface="標楷體" pitchFamily="65" charset="-120"/>
              </a:rPr>
              <a:t>◎</a:t>
            </a:r>
            <a:r>
              <a:rPr lang="zh-TW" altLang="en-US" sz="1400" dirty="0">
                <a:latin typeface="標楷體" pitchFamily="65" charset="-120"/>
                <a:ea typeface="標楷體" pitchFamily="65" charset="-120"/>
              </a:rPr>
              <a:t>主日崇拜程序</a:t>
            </a:r>
            <a:endParaRPr lang="en-US" altLang="zh-TW" sz="1400" dirty="0">
              <a:latin typeface="標楷體" pitchFamily="65" charset="-120"/>
              <a:ea typeface="標楷體" pitchFamily="65" charset="-120"/>
            </a:endParaRPr>
          </a:p>
          <a:p>
            <a:pPr algn="l">
              <a:tabLst>
                <a:tab pos="0" algn="l"/>
              </a:tabLst>
            </a:pPr>
            <a:r>
              <a:rPr lang="zh-TW" altLang="zh-TW" sz="1400" dirty="0">
                <a:latin typeface="標楷體" pitchFamily="65" charset="-120"/>
                <a:ea typeface="標楷體" pitchFamily="65" charset="-120"/>
              </a:rPr>
              <a:t>以安靜等候來敬拜主</a:t>
            </a:r>
            <a:r>
              <a:rPr lang="en-US" altLang="zh-TW" sz="1400" dirty="0">
                <a:latin typeface="標楷體" pitchFamily="65" charset="-120"/>
                <a:ea typeface="標楷體" pitchFamily="65" charset="-120"/>
              </a:rPr>
              <a:t>-----------------------------</a:t>
            </a:r>
            <a:r>
              <a:rPr lang="zh-TW" altLang="en-US" sz="1400" dirty="0">
                <a:latin typeface="標楷體" pitchFamily="65" charset="-120"/>
                <a:ea typeface="標楷體" pitchFamily="65" charset="-120"/>
              </a:rPr>
              <a:t>會 眾</a:t>
            </a:r>
            <a:r>
              <a:rPr lang="zh-TW" altLang="zh-TW" sz="1400" dirty="0">
                <a:latin typeface="標楷體" pitchFamily="65" charset="-120"/>
                <a:ea typeface="標楷體" pitchFamily="65" charset="-120"/>
              </a:rPr>
              <a:t>以詩歌讚美來敬拜主</a:t>
            </a:r>
            <a:r>
              <a:rPr lang="en-US" altLang="zh-TW" sz="1400" dirty="0">
                <a:latin typeface="標楷體" pitchFamily="65" charset="-120"/>
                <a:ea typeface="標楷體" pitchFamily="65" charset="-120"/>
              </a:rPr>
              <a:t>—---------------------------</a:t>
            </a:r>
            <a:r>
              <a:rPr lang="zh-TW" altLang="en-US" sz="1400" dirty="0">
                <a:latin typeface="標楷體" pitchFamily="65" charset="-120"/>
                <a:ea typeface="標楷體" pitchFamily="65" charset="-120"/>
              </a:rPr>
              <a:t>司 會</a:t>
            </a:r>
            <a:endParaRPr lang="en-US" altLang="zh-TW" sz="1400" dirty="0">
              <a:latin typeface="標楷體" pitchFamily="65" charset="-120"/>
              <a:ea typeface="標楷體" pitchFamily="65" charset="-120"/>
            </a:endParaRPr>
          </a:p>
          <a:p>
            <a:pPr lvl="0">
              <a:tabLst>
                <a:tab pos="0" algn="l"/>
              </a:tabLst>
            </a:pPr>
            <a:r>
              <a:rPr lang="zh-TW" altLang="en-US" sz="1400" b="1" dirty="0">
                <a:latin typeface="標楷體" pitchFamily="65" charset="-120"/>
                <a:ea typeface="標楷體" pitchFamily="65" charset="-120"/>
              </a:rPr>
              <a:t>你坐著為王、豐盛的應許、我要全心讚美</a:t>
            </a:r>
            <a:endParaRPr lang="en-US" altLang="zh-TW" sz="1400" b="1" dirty="0">
              <a:latin typeface="標楷體" pitchFamily="65" charset="-120"/>
              <a:ea typeface="標楷體" pitchFamily="65" charset="-120"/>
            </a:endParaRPr>
          </a:p>
          <a:p>
            <a:pPr>
              <a:tabLst>
                <a:tab pos="0" algn="l"/>
              </a:tabLst>
            </a:pPr>
            <a:r>
              <a:rPr lang="zh-TW" altLang="zh-TW" sz="1400" dirty="0">
                <a:latin typeface="標楷體" pitchFamily="65" charset="-120"/>
                <a:ea typeface="標楷體" pitchFamily="65" charset="-120"/>
              </a:rPr>
              <a:t>以</a:t>
            </a:r>
            <a:r>
              <a:rPr lang="zh-TW" altLang="en-US" sz="1400" dirty="0">
                <a:latin typeface="標楷體" pitchFamily="65" charset="-120"/>
                <a:ea typeface="標楷體" pitchFamily="65" charset="-120"/>
              </a:rPr>
              <a:t>領受真道</a:t>
            </a:r>
            <a:r>
              <a:rPr lang="zh-TW" altLang="zh-TW" sz="1400" dirty="0">
                <a:latin typeface="標楷體" pitchFamily="65" charset="-120"/>
                <a:ea typeface="標楷體" pitchFamily="65" charset="-120"/>
              </a:rPr>
              <a:t>來敬拜主</a:t>
            </a:r>
            <a:r>
              <a:rPr lang="en-US" altLang="zh-TW" sz="1400" dirty="0">
                <a:latin typeface="標楷體" pitchFamily="65" charset="-120"/>
                <a:ea typeface="標楷體" pitchFamily="65" charset="-120"/>
              </a:rPr>
              <a:t>------------------------</a:t>
            </a:r>
            <a:r>
              <a:rPr lang="zh-TW" altLang="en-US" sz="1400" dirty="0">
                <a:latin typeface="標楷體" pitchFamily="65" charset="-120"/>
                <a:ea typeface="標楷體" pitchFamily="65" charset="-120"/>
              </a:rPr>
              <a:t>趙子威弟兄</a:t>
            </a:r>
            <a:endParaRPr kumimoji="0" lang="zh-TW" altLang="en-US" sz="1400" dirty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r>
              <a:rPr lang="zh-TW" altLang="en-US" sz="1400" b="1" dirty="0">
                <a:latin typeface="標楷體" pitchFamily="65" charset="-120"/>
                <a:ea typeface="標楷體" pitchFamily="65" charset="-120"/>
              </a:rPr>
              <a:t>講題：信神所差來的，這就是做神的工</a:t>
            </a:r>
            <a:endParaRPr lang="en-US" altLang="zh-TW" sz="1400" b="1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1400" b="1" dirty="0">
                <a:latin typeface="標楷體" pitchFamily="65" charset="-120"/>
                <a:ea typeface="標楷體" pitchFamily="65" charset="-120"/>
              </a:rPr>
              <a:t>經文：約翰福音</a:t>
            </a:r>
            <a:r>
              <a:rPr lang="en-US" altLang="zh-TW" sz="1400" b="1" dirty="0">
                <a:latin typeface="標楷體" pitchFamily="65" charset="-120"/>
                <a:ea typeface="標楷體" pitchFamily="65" charset="-120"/>
              </a:rPr>
              <a:t>6</a:t>
            </a:r>
            <a:r>
              <a:rPr lang="zh-TW" altLang="en-US" sz="1400" b="1" dirty="0">
                <a:latin typeface="標楷體" pitchFamily="65" charset="-120"/>
                <a:ea typeface="標楷體" pitchFamily="65" charset="-120"/>
              </a:rPr>
              <a:t>章</a:t>
            </a:r>
            <a:r>
              <a:rPr lang="en-US" altLang="zh-TW" sz="1400" b="1" dirty="0">
                <a:latin typeface="標楷體" pitchFamily="65" charset="-120"/>
                <a:ea typeface="標楷體" pitchFamily="65" charset="-120"/>
              </a:rPr>
              <a:t>26-40</a:t>
            </a:r>
            <a:r>
              <a:rPr lang="zh-TW" altLang="en-US" sz="1400" b="1" dirty="0">
                <a:latin typeface="標楷體" pitchFamily="65" charset="-120"/>
                <a:ea typeface="標楷體" pitchFamily="65" charset="-120"/>
              </a:rPr>
              <a:t>節</a:t>
            </a:r>
            <a:endParaRPr lang="en-US" altLang="zh-TW" sz="1400" b="1" dirty="0">
              <a:latin typeface="標楷體" pitchFamily="65" charset="-120"/>
              <a:ea typeface="標楷體" pitchFamily="65" charset="-120"/>
            </a:endParaRPr>
          </a:p>
          <a:p>
            <a:pPr>
              <a:tabLst>
                <a:tab pos="0" algn="l"/>
              </a:tabLst>
            </a:pPr>
            <a:r>
              <a:rPr lang="zh-TW" altLang="zh-TW" sz="1400" dirty="0">
                <a:latin typeface="標楷體" pitchFamily="65" charset="-120"/>
                <a:ea typeface="標楷體" pitchFamily="65" charset="-120"/>
              </a:rPr>
              <a:t>以背誦聖言來敬拜主</a:t>
            </a:r>
            <a:r>
              <a:rPr lang="en-US" altLang="zh-TW" sz="1400" dirty="0">
                <a:latin typeface="標楷體" pitchFamily="65" charset="-120"/>
                <a:ea typeface="標楷體" pitchFamily="65" charset="-120"/>
              </a:rPr>
              <a:t>-----------------------------</a:t>
            </a:r>
            <a:r>
              <a:rPr lang="zh-TW" altLang="en-US" sz="1400" dirty="0">
                <a:latin typeface="標楷體" pitchFamily="65" charset="-120"/>
                <a:ea typeface="標楷體" pitchFamily="65" charset="-120"/>
              </a:rPr>
              <a:t>會 眾</a:t>
            </a:r>
            <a:endParaRPr lang="en-US" altLang="zh-TW" sz="1400" dirty="0">
              <a:latin typeface="標楷體" pitchFamily="65" charset="-120"/>
              <a:ea typeface="標楷體" pitchFamily="65" charset="-120"/>
            </a:endParaRPr>
          </a:p>
          <a:p>
            <a:pPr>
              <a:tabLst>
                <a:tab pos="0" algn="l"/>
              </a:tabLst>
            </a:pPr>
            <a:r>
              <a:rPr lang="zh-TW" altLang="en-US" sz="1400" b="1" dirty="0">
                <a:latin typeface="標楷體" pitchFamily="65" charset="-120"/>
                <a:ea typeface="標楷體" pitchFamily="65" charset="-120"/>
              </a:rPr>
              <a:t>金句：約翰福音</a:t>
            </a:r>
            <a:r>
              <a:rPr lang="en-US" altLang="zh-TW" sz="1400" b="1" dirty="0">
                <a:latin typeface="標楷體" pitchFamily="65" charset="-120"/>
                <a:ea typeface="標楷體" pitchFamily="65" charset="-120"/>
              </a:rPr>
              <a:t>6</a:t>
            </a:r>
            <a:r>
              <a:rPr lang="zh-TW" altLang="en-US" sz="1400" b="1" dirty="0">
                <a:latin typeface="標楷體" pitchFamily="65" charset="-120"/>
                <a:ea typeface="標楷體" pitchFamily="65" charset="-120"/>
              </a:rPr>
              <a:t>章</a:t>
            </a:r>
            <a:r>
              <a:rPr lang="en-US" altLang="zh-TW" sz="1400" b="1" dirty="0">
                <a:latin typeface="標楷體" pitchFamily="65" charset="-120"/>
                <a:ea typeface="標楷體" pitchFamily="65" charset="-120"/>
              </a:rPr>
              <a:t>28-29</a:t>
            </a:r>
            <a:r>
              <a:rPr lang="zh-TW" altLang="en-US" sz="1400" b="1" dirty="0">
                <a:latin typeface="標楷體" pitchFamily="65" charset="-120"/>
                <a:ea typeface="標楷體" pitchFamily="65" charset="-120"/>
              </a:rPr>
              <a:t>節</a:t>
            </a:r>
            <a:endParaRPr lang="en-US" altLang="zh-TW" sz="1400" b="1" dirty="0">
              <a:latin typeface="標楷體" pitchFamily="65" charset="-120"/>
              <a:ea typeface="標楷體" pitchFamily="65" charset="-120"/>
            </a:endParaRPr>
          </a:p>
          <a:p>
            <a:pPr>
              <a:tabLst>
                <a:tab pos="0" algn="l"/>
              </a:tabLst>
            </a:pPr>
            <a:r>
              <a:rPr lang="zh-TW" altLang="zh-TW" sz="1400" dirty="0">
                <a:latin typeface="標楷體" pitchFamily="65" charset="-120"/>
                <a:ea typeface="標楷體" pitchFamily="65" charset="-120"/>
              </a:rPr>
              <a:t>以關心教會來敬拜主</a:t>
            </a:r>
            <a:r>
              <a:rPr lang="en-US" altLang="zh-TW" sz="1400" dirty="0">
                <a:latin typeface="標楷體" pitchFamily="65" charset="-120"/>
                <a:ea typeface="標楷體" pitchFamily="65" charset="-120"/>
              </a:rPr>
              <a:t>-----------------------------</a:t>
            </a:r>
            <a:r>
              <a:rPr lang="zh-TW" altLang="en-US" sz="1400" dirty="0">
                <a:latin typeface="標楷體" pitchFamily="65" charset="-120"/>
                <a:ea typeface="標楷體" pitchFamily="65" charset="-120"/>
              </a:rPr>
              <a:t>司 會</a:t>
            </a:r>
            <a:endParaRPr lang="en-US" altLang="zh-TW" sz="1400" dirty="0">
              <a:latin typeface="標楷體" pitchFamily="65" charset="-120"/>
              <a:ea typeface="標楷體" pitchFamily="65" charset="-120"/>
            </a:endParaRPr>
          </a:p>
          <a:p>
            <a:pPr>
              <a:tabLst>
                <a:tab pos="0" algn="l"/>
              </a:tabLst>
            </a:pPr>
            <a:r>
              <a:rPr lang="zh-TW" altLang="zh-TW" sz="1400" dirty="0">
                <a:latin typeface="標楷體" pitchFamily="65" charset="-120"/>
                <a:ea typeface="標楷體" pitchFamily="65" charset="-120"/>
              </a:rPr>
              <a:t>以感恩奉獻來敬拜主</a:t>
            </a:r>
            <a:r>
              <a:rPr lang="en-US" altLang="zh-TW" sz="1400" dirty="0">
                <a:latin typeface="標楷體" pitchFamily="65" charset="-120"/>
                <a:ea typeface="標楷體" pitchFamily="65" charset="-120"/>
              </a:rPr>
              <a:t>-----------------------------</a:t>
            </a:r>
            <a:r>
              <a:rPr lang="zh-TW" altLang="en-US" sz="1400" dirty="0">
                <a:latin typeface="標楷體" pitchFamily="65" charset="-120"/>
                <a:ea typeface="標楷體" pitchFamily="65" charset="-120"/>
              </a:rPr>
              <a:t>會 眾</a:t>
            </a:r>
            <a:endParaRPr lang="en-US" altLang="zh-TW" sz="1400" dirty="0">
              <a:latin typeface="標楷體" pitchFamily="65" charset="-120"/>
              <a:ea typeface="標楷體" pitchFamily="65" charset="-120"/>
            </a:endParaRPr>
          </a:p>
          <a:p>
            <a:pPr>
              <a:tabLst>
                <a:tab pos="0" algn="l"/>
              </a:tabLst>
            </a:pPr>
            <a:r>
              <a:rPr lang="zh-TW" altLang="en-US" sz="1400" b="1" dirty="0">
                <a:latin typeface="標楷體" pitchFamily="65" charset="-120"/>
                <a:ea typeface="標楷體" pitchFamily="65" charset="-120"/>
              </a:rPr>
              <a:t>我要全心讚美</a:t>
            </a:r>
            <a:endParaRPr lang="en-US" altLang="zh-TW" sz="1400" b="1" dirty="0">
              <a:latin typeface="標楷體" pitchFamily="65" charset="-120"/>
              <a:ea typeface="標楷體" pitchFamily="65" charset="-120"/>
            </a:endParaRPr>
          </a:p>
          <a:p>
            <a:pPr algn="l">
              <a:tabLst>
                <a:tab pos="0" algn="l"/>
              </a:tabLst>
            </a:pPr>
            <a:r>
              <a:rPr lang="zh-TW" altLang="zh-TW" sz="1400" dirty="0">
                <a:latin typeface="標楷體" pitchFamily="65" charset="-120"/>
                <a:ea typeface="標楷體" pitchFamily="65" charset="-120"/>
              </a:rPr>
              <a:t>以歌頌榮耀來敬拜主</a:t>
            </a:r>
            <a:r>
              <a:rPr lang="en-US" altLang="zh-TW" sz="1400" dirty="0">
                <a:latin typeface="標楷體" pitchFamily="65" charset="-120"/>
                <a:ea typeface="標楷體" pitchFamily="65" charset="-120"/>
              </a:rPr>
              <a:t>-----------------------------</a:t>
            </a:r>
            <a:r>
              <a:rPr lang="zh-TW" altLang="en-US" sz="1400" dirty="0">
                <a:latin typeface="標楷體" pitchFamily="65" charset="-120"/>
                <a:ea typeface="標楷體" pitchFamily="65" charset="-120"/>
              </a:rPr>
              <a:t>會 眾</a:t>
            </a:r>
            <a:endParaRPr lang="en-US" altLang="zh-TW" sz="1400" dirty="0">
              <a:latin typeface="標楷體" pitchFamily="65" charset="-120"/>
              <a:ea typeface="標楷體" pitchFamily="65" charset="-120"/>
            </a:endParaRPr>
          </a:p>
          <a:p>
            <a:pPr>
              <a:tabLst>
                <a:tab pos="0" algn="l"/>
              </a:tabLst>
            </a:pPr>
            <a:r>
              <a:rPr lang="zh-TW" altLang="en-US" sz="1400" b="1" dirty="0">
                <a:latin typeface="標楷體" pitchFamily="65" charset="-120"/>
                <a:ea typeface="標楷體" pitchFamily="65" charset="-120"/>
              </a:rPr>
              <a:t>讚美一神</a:t>
            </a:r>
            <a:endParaRPr lang="en-US" altLang="zh-TW" sz="1400" dirty="0">
              <a:latin typeface="標楷體" pitchFamily="65" charset="-120"/>
              <a:ea typeface="標楷體" pitchFamily="65" charset="-120"/>
            </a:endParaRPr>
          </a:p>
          <a:p>
            <a:pPr algn="l">
              <a:tabLst>
                <a:tab pos="0" algn="l"/>
              </a:tabLst>
            </a:pPr>
            <a:r>
              <a:rPr lang="zh-TW" altLang="zh-TW" sz="1400" dirty="0">
                <a:latin typeface="標楷體" pitchFamily="65" charset="-120"/>
                <a:ea typeface="標楷體" pitchFamily="65" charset="-120"/>
              </a:rPr>
              <a:t>以領受賜福來敬拜主</a:t>
            </a:r>
            <a:r>
              <a:rPr lang="en-US" altLang="zh-TW" sz="1400" dirty="0">
                <a:latin typeface="標楷體" pitchFamily="65" charset="-120"/>
                <a:ea typeface="標楷體" pitchFamily="65" charset="-120"/>
              </a:rPr>
              <a:t>------------------------</a:t>
            </a:r>
            <a:r>
              <a:rPr lang="zh-TW" altLang="en-US" sz="1400" dirty="0">
                <a:latin typeface="標楷體" pitchFamily="65" charset="-120"/>
                <a:ea typeface="標楷體" pitchFamily="65" charset="-120"/>
              </a:rPr>
              <a:t>楊良楚牧師</a:t>
            </a:r>
            <a:endParaRPr lang="en-US" altLang="zh-TW" sz="1400" dirty="0">
              <a:latin typeface="標楷體" pitchFamily="65" charset="-120"/>
              <a:ea typeface="標楷體" pitchFamily="65" charset="-120"/>
            </a:endParaRPr>
          </a:p>
          <a:p>
            <a:pPr algn="l">
              <a:tabLst>
                <a:tab pos="0" algn="l"/>
              </a:tabLst>
            </a:pPr>
            <a:r>
              <a:rPr lang="zh-TW" altLang="zh-TW" sz="1400" dirty="0">
                <a:latin typeface="標楷體" pitchFamily="65" charset="-120"/>
                <a:ea typeface="標楷體" pitchFamily="65" charset="-120"/>
              </a:rPr>
              <a:t>以</a:t>
            </a:r>
            <a:r>
              <a:rPr lang="zh-TW" altLang="en-US" sz="1400" dirty="0">
                <a:latin typeface="標楷體" pitchFamily="65" charset="-120"/>
                <a:ea typeface="標楷體" pitchFamily="65" charset="-120"/>
              </a:rPr>
              <a:t>彼此問安</a:t>
            </a:r>
            <a:r>
              <a:rPr lang="zh-TW" altLang="zh-TW" sz="1400" dirty="0">
                <a:latin typeface="標楷體" pitchFamily="65" charset="-120"/>
                <a:ea typeface="標楷體" pitchFamily="65" charset="-120"/>
              </a:rPr>
              <a:t>來敬拜主</a:t>
            </a:r>
            <a:r>
              <a:rPr lang="en-US" altLang="zh-TW" sz="1400" dirty="0">
                <a:latin typeface="標楷體" pitchFamily="65" charset="-120"/>
                <a:ea typeface="標楷體" pitchFamily="65" charset="-120"/>
              </a:rPr>
              <a:t>-----------------------------</a:t>
            </a:r>
            <a:r>
              <a:rPr lang="zh-TW" altLang="en-US" sz="1400" dirty="0">
                <a:latin typeface="標楷體" pitchFamily="65" charset="-120"/>
                <a:ea typeface="標楷體" pitchFamily="65" charset="-120"/>
              </a:rPr>
              <a:t>會 眾</a:t>
            </a:r>
            <a:endParaRPr lang="en-US" altLang="zh-TW" sz="1400" dirty="0">
              <a:latin typeface="標楷體" pitchFamily="65" charset="-120"/>
              <a:ea typeface="標楷體" pitchFamily="65" charset="-120"/>
            </a:endParaRPr>
          </a:p>
          <a:p>
            <a:pPr>
              <a:tabLst>
                <a:tab pos="0" algn="l"/>
              </a:tabLst>
            </a:pPr>
            <a:r>
              <a:rPr lang="zh-TW" altLang="en-US" sz="1400" b="1" dirty="0">
                <a:latin typeface="標楷體" pitchFamily="65" charset="-120"/>
                <a:ea typeface="標楷體" pitchFamily="65" charset="-120"/>
              </a:rPr>
              <a:t>愛我們的家</a:t>
            </a:r>
            <a:endParaRPr lang="en-US" altLang="zh-TW" sz="1400" b="1" dirty="0">
              <a:latin typeface="標楷體" pitchFamily="65" charset="-120"/>
              <a:ea typeface="標楷體" pitchFamily="65" charset="-120"/>
            </a:endParaRPr>
          </a:p>
          <a:p>
            <a:pPr>
              <a:tabLst>
                <a:tab pos="0" algn="l"/>
              </a:tabLst>
            </a:pPr>
            <a:endParaRPr lang="en-US" altLang="zh-TW" sz="14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5362" name="Text Box 82"/>
          <p:cNvSpPr txBox="1">
            <a:spLocks noChangeArrowheads="1"/>
          </p:cNvSpPr>
          <p:nvPr/>
        </p:nvSpPr>
        <p:spPr bwMode="auto">
          <a:xfrm>
            <a:off x="0" y="233363"/>
            <a:ext cx="5041900" cy="4296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998538">
              <a:lnSpc>
                <a:spcPct val="130000"/>
              </a:lnSpc>
              <a:spcBef>
                <a:spcPct val="30000"/>
              </a:spcBef>
            </a:pPr>
            <a:r>
              <a:rPr lang="zh-TW" altLang="en-US" sz="1800" b="1">
                <a:latin typeface="標楷體" pitchFamily="65" charset="-120"/>
                <a:ea typeface="標楷體" pitchFamily="65" charset="-120"/>
              </a:rPr>
              <a:t>東山街浸信會週報</a:t>
            </a:r>
            <a:r>
              <a:rPr lang="zh-TW" altLang="en-US">
                <a:latin typeface="標楷體" pitchFamily="65" charset="-120"/>
                <a:ea typeface="標楷體" pitchFamily="65" charset="-120"/>
              </a:rPr>
              <a:t>       </a:t>
            </a:r>
            <a:endParaRPr lang="en-US" altLang="zh-TW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5363" name="文字方塊 7"/>
          <p:cNvSpPr txBox="1">
            <a:spLocks noChangeArrowheads="1"/>
          </p:cNvSpPr>
          <p:nvPr/>
        </p:nvSpPr>
        <p:spPr bwMode="auto">
          <a:xfrm>
            <a:off x="287338" y="233363"/>
            <a:ext cx="4608512" cy="10139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  <a:tabLst>
                <a:tab pos="0" algn="l"/>
              </a:tabLst>
            </a:pPr>
            <a:endParaRPr lang="en-US" altLang="zh-TW" b="1" dirty="0">
              <a:latin typeface="標楷體" pitchFamily="65" charset="-120"/>
              <a:ea typeface="標楷體" pitchFamily="65" charset="-120"/>
            </a:endParaRPr>
          </a:p>
          <a:p>
            <a:pPr algn="ctr">
              <a:lnSpc>
                <a:spcPct val="80000"/>
              </a:lnSpc>
              <a:tabLst>
                <a:tab pos="0" algn="l"/>
              </a:tabLst>
            </a:pPr>
            <a:endParaRPr lang="en-US" altLang="zh-TW" b="1" dirty="0">
              <a:latin typeface="標楷體" pitchFamily="65" charset="-120"/>
              <a:ea typeface="標楷體" pitchFamily="65" charset="-120"/>
            </a:endParaRPr>
          </a:p>
          <a:p>
            <a:pPr algn="ctr">
              <a:lnSpc>
                <a:spcPct val="80000"/>
              </a:lnSpc>
              <a:tabLst>
                <a:tab pos="0" algn="l"/>
              </a:tabLst>
            </a:pPr>
            <a:endParaRPr lang="en-US" altLang="zh-TW" b="1" dirty="0">
              <a:latin typeface="標楷體" pitchFamily="65" charset="-120"/>
              <a:ea typeface="標楷體" pitchFamily="65" charset="-120"/>
            </a:endParaRPr>
          </a:p>
          <a:p>
            <a:pPr algn="ctr">
              <a:lnSpc>
                <a:spcPct val="80000"/>
              </a:lnSpc>
              <a:tabLst>
                <a:tab pos="0" algn="l"/>
              </a:tabLst>
            </a:pPr>
            <a:r>
              <a:rPr lang="zh-TW" altLang="en-US" sz="1600" b="1" dirty="0">
                <a:latin typeface="標楷體" pitchFamily="65" charset="-120"/>
                <a:ea typeface="標楷體" pitchFamily="65" charset="-120"/>
              </a:rPr>
              <a:t>年度目標：心意更新，靈命成長</a:t>
            </a:r>
            <a:endParaRPr lang="en-US" altLang="zh-TW" sz="1600" b="1" dirty="0">
              <a:latin typeface="標楷體" pitchFamily="65" charset="-120"/>
              <a:ea typeface="標楷體" pitchFamily="65" charset="-120"/>
            </a:endParaRPr>
          </a:p>
          <a:p>
            <a:pPr algn="ctr">
              <a:lnSpc>
                <a:spcPct val="80000"/>
              </a:lnSpc>
              <a:tabLst>
                <a:tab pos="0" algn="l"/>
              </a:tabLst>
            </a:pPr>
            <a:endParaRPr lang="zh-TW" altLang="en-US" sz="16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5219661" y="1241872"/>
            <a:ext cx="4572000" cy="5836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767" tIns="49883" rIns="99767" bIns="49883"/>
          <a:lstStyle/>
          <a:p>
            <a:pPr marL="177800" indent="-177800" eaLnBrk="0" hangingPunct="0"/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《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聖工報告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》</a:t>
            </a:r>
          </a:p>
          <a:p>
            <a:pPr marL="609600" indent="-609600"/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1.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歡迎新朋友，願神賜福看顧你。</a:t>
            </a:r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pPr marL="182563" indent="-182563"/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2.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感謝子威哥的證道分享，求神賜福他的家庭與事奉。</a:t>
            </a:r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3.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今天主日崇拜結束後要舉行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RPG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小組長會議，請每位小</a:t>
            </a:r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  組長務必出席會議。</a:t>
            </a:r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pPr marL="609600" indent="-609600"/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pPr marL="609600" indent="-609600"/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 </a:t>
            </a:r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pPr marL="177800" indent="-177800" eaLnBrk="0" hangingPunct="0"/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《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代禱事項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》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  <a:p>
            <a:pPr marL="177800" indent="-177800" eaLnBrk="0" hangingPunct="0">
              <a:defRPr/>
            </a:pP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1.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請為今年度教會目標「心意更新，靈命成長」禱告，求神激勵每位弟兄姊妹，願意心意更新改變，並且活出基督徒美好的見證禱告。</a:t>
            </a:r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pPr marL="182563" indent="-182563">
              <a:defRPr/>
            </a:pP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2.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請為教會支持的台灣浸信會神學院代禱，求神賜福院長譚國才及所有師長同工都平安健康，神學院的改建經費都充足禱告。</a:t>
            </a:r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pPr marL="139700" indent="-139700">
              <a:defRPr/>
            </a:pP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3.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請為小王老師能逐步恢復健康禱告，為甄大哥在季節 </a:t>
            </a:r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pPr marL="139700" indent="-139700">
              <a:defRPr/>
            </a:pP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  變化中情緒穩定雙腿有力禱告。</a:t>
            </a:r>
            <a:endParaRPr lang="en-US" altLang="zh-TW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5366" name="Rectangle 10"/>
          <p:cNvSpPr>
            <a:spLocks noChangeArrowheads="1"/>
          </p:cNvSpPr>
          <p:nvPr/>
        </p:nvSpPr>
        <p:spPr bwMode="auto">
          <a:xfrm>
            <a:off x="0" y="0"/>
            <a:ext cx="27443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zh-TW" altLang="en-US">
                <a:latin typeface="標楷體" pitchFamily="65" charset="-120"/>
                <a:ea typeface="標楷體" pitchFamily="65" charset="-120"/>
              </a:rPr>
              <a:t> </a:t>
            </a:r>
          </a:p>
        </p:txBody>
      </p:sp>
      <p:sp>
        <p:nvSpPr>
          <p:cNvPr id="15367" name="Rectangle 11"/>
          <p:cNvSpPr>
            <a:spLocks noChangeArrowheads="1"/>
          </p:cNvSpPr>
          <p:nvPr/>
        </p:nvSpPr>
        <p:spPr bwMode="auto">
          <a:xfrm>
            <a:off x="0" y="0"/>
            <a:ext cx="27443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zh-TW" altLang="en-US">
                <a:latin typeface="標楷體" pitchFamily="65" charset="-120"/>
                <a:ea typeface="標楷體" pitchFamily="65" charset="-120"/>
              </a:rPr>
              <a:t> </a:t>
            </a:r>
          </a:p>
        </p:txBody>
      </p:sp>
      <p:sp>
        <p:nvSpPr>
          <p:cNvPr id="15368" name="Rectangle 12"/>
          <p:cNvSpPr>
            <a:spLocks noChangeArrowheads="1"/>
          </p:cNvSpPr>
          <p:nvPr/>
        </p:nvSpPr>
        <p:spPr bwMode="auto">
          <a:xfrm>
            <a:off x="0" y="-1539"/>
            <a:ext cx="222164" cy="253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38088" rIns="39675" bIns="0" anchor="ctr">
            <a:spAutoFit/>
          </a:bodyPr>
          <a:lstStyle/>
          <a:p>
            <a:pPr eaLnBrk="0" hangingPunct="0"/>
            <a:r>
              <a:rPr lang="zh-TW" altLang="en-US">
                <a:latin typeface="標楷體" pitchFamily="65" charset="-120"/>
                <a:ea typeface="標楷體" pitchFamily="65" charset="-120"/>
              </a:rPr>
              <a:t> </a:t>
            </a:r>
          </a:p>
        </p:txBody>
      </p:sp>
      <p:sp>
        <p:nvSpPr>
          <p:cNvPr id="15369" name="Rectangle 13"/>
          <p:cNvSpPr>
            <a:spLocks noChangeArrowheads="1"/>
          </p:cNvSpPr>
          <p:nvPr/>
        </p:nvSpPr>
        <p:spPr bwMode="auto">
          <a:xfrm>
            <a:off x="0" y="-1539"/>
            <a:ext cx="222164" cy="253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38088" rIns="39675" bIns="0" anchor="ctr">
            <a:spAutoFit/>
          </a:bodyPr>
          <a:lstStyle/>
          <a:p>
            <a:pPr eaLnBrk="0" hangingPunct="0"/>
            <a:r>
              <a:rPr lang="zh-TW" altLang="en-US">
                <a:latin typeface="標楷體" pitchFamily="65" charset="-120"/>
                <a:ea typeface="標楷體" pitchFamily="65" charset="-120"/>
              </a:rPr>
              <a:t> </a:t>
            </a:r>
          </a:p>
        </p:txBody>
      </p:sp>
      <p:sp>
        <p:nvSpPr>
          <p:cNvPr id="15370" name="Rectangle 14"/>
          <p:cNvSpPr>
            <a:spLocks noChangeArrowheads="1"/>
          </p:cNvSpPr>
          <p:nvPr/>
        </p:nvSpPr>
        <p:spPr bwMode="auto">
          <a:xfrm>
            <a:off x="0" y="-1539"/>
            <a:ext cx="222164" cy="253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38088" rIns="39675" bIns="0" anchor="ctr">
            <a:spAutoFit/>
          </a:bodyPr>
          <a:lstStyle/>
          <a:p>
            <a:pPr eaLnBrk="0" hangingPunct="0"/>
            <a:r>
              <a:rPr lang="zh-TW" altLang="en-US">
                <a:latin typeface="標楷體" pitchFamily="65" charset="-120"/>
                <a:ea typeface="標楷體" pitchFamily="65" charset="-120"/>
              </a:rPr>
              <a:t> </a:t>
            </a:r>
          </a:p>
        </p:txBody>
      </p:sp>
      <p:sp>
        <p:nvSpPr>
          <p:cNvPr id="15371" name="Rectangle 15"/>
          <p:cNvSpPr>
            <a:spLocks noChangeArrowheads="1"/>
          </p:cNvSpPr>
          <p:nvPr/>
        </p:nvSpPr>
        <p:spPr bwMode="auto">
          <a:xfrm>
            <a:off x="0" y="-1539"/>
            <a:ext cx="222164" cy="253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38088" rIns="39675" bIns="0" anchor="ctr">
            <a:spAutoFit/>
          </a:bodyPr>
          <a:lstStyle/>
          <a:p>
            <a:pPr eaLnBrk="0" hangingPunct="0"/>
            <a:r>
              <a:rPr lang="zh-TW" altLang="en-US">
                <a:latin typeface="標楷體" pitchFamily="65" charset="-120"/>
                <a:ea typeface="標楷體" pitchFamily="65" charset="-120"/>
              </a:rPr>
              <a:t> </a:t>
            </a:r>
          </a:p>
        </p:txBody>
      </p:sp>
      <p:sp>
        <p:nvSpPr>
          <p:cNvPr id="15372" name="Rectangle 16"/>
          <p:cNvSpPr>
            <a:spLocks noChangeArrowheads="1"/>
          </p:cNvSpPr>
          <p:nvPr/>
        </p:nvSpPr>
        <p:spPr bwMode="auto">
          <a:xfrm>
            <a:off x="0" y="-1539"/>
            <a:ext cx="222164" cy="253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38088" rIns="39675" bIns="0" anchor="ctr">
            <a:spAutoFit/>
          </a:bodyPr>
          <a:lstStyle/>
          <a:p>
            <a:pPr eaLnBrk="0" hangingPunct="0"/>
            <a:r>
              <a:rPr lang="zh-TW" altLang="en-US">
                <a:latin typeface="標楷體" pitchFamily="65" charset="-120"/>
                <a:ea typeface="標楷體" pitchFamily="65" charset="-120"/>
              </a:rPr>
              <a:t> </a:t>
            </a:r>
          </a:p>
        </p:txBody>
      </p:sp>
      <p:sp>
        <p:nvSpPr>
          <p:cNvPr id="15373" name="矩形 14"/>
          <p:cNvSpPr>
            <a:spLocks noChangeArrowheads="1"/>
          </p:cNvSpPr>
          <p:nvPr/>
        </p:nvSpPr>
        <p:spPr bwMode="auto">
          <a:xfrm>
            <a:off x="215900" y="665163"/>
            <a:ext cx="4752975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98538">
              <a:lnSpc>
                <a:spcPct val="130000"/>
              </a:lnSpc>
              <a:spcBef>
                <a:spcPct val="30000"/>
              </a:spcBef>
            </a:pPr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pPr defTabSz="998538">
              <a:lnSpc>
                <a:spcPct val="130000"/>
              </a:lnSpc>
              <a:spcBef>
                <a:spcPct val="30000"/>
              </a:spcBef>
            </a:pP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地址：新竹市東山街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62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號            電話：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03-5736578</a:t>
            </a:r>
          </a:p>
          <a:p>
            <a:pPr defTabSz="998538"/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                 傳道人：楊良楚牧師</a:t>
            </a:r>
            <a:endParaRPr lang="en-US" altLang="zh-TW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6" name="Text Box 537"/>
          <p:cNvSpPr txBox="1">
            <a:spLocks noChangeArrowheads="1"/>
          </p:cNvSpPr>
          <p:nvPr/>
        </p:nvSpPr>
        <p:spPr bwMode="auto">
          <a:xfrm>
            <a:off x="5254626" y="403997"/>
            <a:ext cx="4570412" cy="747071"/>
          </a:xfrm>
          <a:prstGeom prst="rect">
            <a:avLst/>
          </a:prstGeom>
          <a:noFill/>
          <a:ln w="25400">
            <a:solidFill>
              <a:schemeClr val="tx1"/>
            </a:solidFill>
            <a:prstDash val="dashDot"/>
            <a:miter lim="800000"/>
            <a:headEnd/>
            <a:tailEnd/>
          </a:ln>
        </p:spPr>
        <p:txBody>
          <a:bodyPr wrap="square" lIns="99767" tIns="49883" rIns="99767" bIns="49883">
            <a:spAutoFit/>
          </a:bodyPr>
          <a:lstStyle/>
          <a:p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眾人問他說：「我們當行甚麼才算做神的工呢？」 耶穌回答說：「信神所差來的，這就是做神的工。」（約翰福音</a:t>
            </a:r>
            <a:r>
              <a:rPr lang="en-US" altLang="zh-TW" b="1" dirty="0">
                <a:latin typeface="標楷體" pitchFamily="65" charset="-120"/>
                <a:ea typeface="標楷體" pitchFamily="65" charset="-120"/>
              </a:rPr>
              <a:t>6</a:t>
            </a:r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章</a:t>
            </a:r>
            <a:r>
              <a:rPr lang="en-US" altLang="zh-TW" b="1" dirty="0">
                <a:latin typeface="標楷體" pitchFamily="65" charset="-120"/>
                <a:ea typeface="標楷體" pitchFamily="65" charset="-120"/>
              </a:rPr>
              <a:t>28-29</a:t>
            </a:r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節）</a:t>
            </a:r>
            <a:endParaRPr lang="en-US" altLang="zh-TW" b="1" dirty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4"/>
          <p:cNvSpPr>
            <a:spLocks noChangeArrowheads="1"/>
          </p:cNvSpPr>
          <p:nvPr/>
        </p:nvSpPr>
        <p:spPr bwMode="auto">
          <a:xfrm>
            <a:off x="5040313" y="161925"/>
            <a:ext cx="4929187" cy="7056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767" tIns="49883" rIns="99767" bIns="49883"/>
          <a:lstStyle/>
          <a:p>
            <a:pPr eaLnBrk="0" hangingPunct="0">
              <a:tabLst>
                <a:tab pos="0" algn="l"/>
              </a:tabLst>
            </a:pPr>
            <a:endParaRPr lang="en-US" altLang="zh-TW" sz="1600" b="1">
              <a:latin typeface="Kaiti SC" panose="02010600040101010101" pitchFamily="2" charset="-122"/>
              <a:ea typeface="Kaiti SC" panose="02010600040101010101" pitchFamily="2" charset="-122"/>
            </a:endParaRPr>
          </a:p>
        </p:txBody>
      </p:sp>
      <p:sp>
        <p:nvSpPr>
          <p:cNvPr id="17410" name="Rectangle 74"/>
          <p:cNvSpPr>
            <a:spLocks noChangeArrowheads="1"/>
          </p:cNvSpPr>
          <p:nvPr/>
        </p:nvSpPr>
        <p:spPr bwMode="auto">
          <a:xfrm>
            <a:off x="-1008063" y="76200"/>
            <a:ext cx="1841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zh-TW" altLang="zh-TW">
              <a:latin typeface="Kaiti SC" panose="02010600040101010101" pitchFamily="2" charset="-122"/>
              <a:ea typeface="Kaiti SC" panose="02010600040101010101" pitchFamily="2" charset="-122"/>
            </a:endParaRPr>
          </a:p>
        </p:txBody>
      </p:sp>
      <p:sp>
        <p:nvSpPr>
          <p:cNvPr id="17411" name="Rectangle 87"/>
          <p:cNvSpPr>
            <a:spLocks noChangeArrowheads="1"/>
          </p:cNvSpPr>
          <p:nvPr/>
        </p:nvSpPr>
        <p:spPr bwMode="auto">
          <a:xfrm>
            <a:off x="0" y="0"/>
            <a:ext cx="1603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044" anchor="ctr">
            <a:spAutoFit/>
          </a:bodyPr>
          <a:lstStyle/>
          <a:p>
            <a:pPr eaLnBrk="0" hangingPunct="0"/>
            <a:r>
              <a:rPr lang="zh-TW" altLang="en-US">
                <a:latin typeface="Kaiti SC" panose="02010600040101010101" pitchFamily="2" charset="-122"/>
                <a:ea typeface="Kaiti SC" panose="02010600040101010101" pitchFamily="2" charset="-122"/>
              </a:rPr>
              <a:t> </a:t>
            </a:r>
          </a:p>
        </p:txBody>
      </p:sp>
      <p:sp>
        <p:nvSpPr>
          <p:cNvPr id="17412" name="Text Box 516"/>
          <p:cNvSpPr txBox="1">
            <a:spLocks noChangeArrowheads="1"/>
          </p:cNvSpPr>
          <p:nvPr/>
        </p:nvSpPr>
        <p:spPr bwMode="auto">
          <a:xfrm>
            <a:off x="287338" y="1025525"/>
            <a:ext cx="266541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98538" eaLnBrk="0" hangingPunct="0">
              <a:spcBef>
                <a:spcPct val="50000"/>
              </a:spcBef>
            </a:pPr>
            <a:endParaRPr lang="zh-TW" altLang="en-US">
              <a:latin typeface="Kaiti SC" panose="02010600040101010101" pitchFamily="2" charset="-122"/>
              <a:ea typeface="Kaiti SC" panose="02010600040101010101" pitchFamily="2" charset="-122"/>
            </a:endParaRPr>
          </a:p>
        </p:txBody>
      </p:sp>
      <p:sp>
        <p:nvSpPr>
          <p:cNvPr id="17413" name="Rectangle 88"/>
          <p:cNvSpPr>
            <a:spLocks noChangeArrowheads="1"/>
          </p:cNvSpPr>
          <p:nvPr/>
        </p:nvSpPr>
        <p:spPr bwMode="auto">
          <a:xfrm>
            <a:off x="0" y="74711"/>
            <a:ext cx="18473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zh-TW" altLang="zh-TW">
              <a:latin typeface="Kaiti SC" panose="02010600040101010101" pitchFamily="2" charset="-122"/>
              <a:ea typeface="Kaiti SC" panose="02010600040101010101" pitchFamily="2" charset="-122"/>
            </a:endParaRPr>
          </a:p>
        </p:txBody>
      </p:sp>
      <p:sp>
        <p:nvSpPr>
          <p:cNvPr id="17414" name="Rectangle 89"/>
          <p:cNvSpPr>
            <a:spLocks noChangeArrowheads="1"/>
          </p:cNvSpPr>
          <p:nvPr/>
        </p:nvSpPr>
        <p:spPr bwMode="auto">
          <a:xfrm>
            <a:off x="0" y="74711"/>
            <a:ext cx="18473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zh-TW" altLang="zh-TW">
              <a:latin typeface="Kaiti SC" panose="02010600040101010101" pitchFamily="2" charset="-122"/>
              <a:ea typeface="Kaiti SC" panose="02010600040101010101" pitchFamily="2" charset="-122"/>
            </a:endParaRPr>
          </a:p>
        </p:txBody>
      </p:sp>
      <p:sp>
        <p:nvSpPr>
          <p:cNvPr id="17415" name="Rectangle 190"/>
          <p:cNvSpPr>
            <a:spLocks noChangeArrowheads="1"/>
          </p:cNvSpPr>
          <p:nvPr/>
        </p:nvSpPr>
        <p:spPr bwMode="auto">
          <a:xfrm>
            <a:off x="0" y="74711"/>
            <a:ext cx="18473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zh-TW" altLang="zh-TW">
              <a:latin typeface="Kaiti SC" panose="02010600040101010101" pitchFamily="2" charset="-122"/>
              <a:ea typeface="Kaiti SC" panose="02010600040101010101" pitchFamily="2" charset="-122"/>
            </a:endParaRPr>
          </a:p>
        </p:txBody>
      </p:sp>
      <p:sp>
        <p:nvSpPr>
          <p:cNvPr id="17416" name="Rectangle 206"/>
          <p:cNvSpPr>
            <a:spLocks noChangeArrowheads="1"/>
          </p:cNvSpPr>
          <p:nvPr/>
        </p:nvSpPr>
        <p:spPr bwMode="auto">
          <a:xfrm>
            <a:off x="0" y="74711"/>
            <a:ext cx="18473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zh-TW" altLang="zh-TW">
              <a:latin typeface="Kaiti SC" panose="02010600040101010101" pitchFamily="2" charset="-122"/>
              <a:ea typeface="Kaiti SC" panose="02010600040101010101" pitchFamily="2" charset="-122"/>
            </a:endParaRPr>
          </a:p>
        </p:txBody>
      </p:sp>
      <p:sp>
        <p:nvSpPr>
          <p:cNvPr id="17417" name="Rectangle 207"/>
          <p:cNvSpPr>
            <a:spLocks noChangeArrowheads="1"/>
          </p:cNvSpPr>
          <p:nvPr/>
        </p:nvSpPr>
        <p:spPr bwMode="auto">
          <a:xfrm>
            <a:off x="5183188" y="-228600"/>
            <a:ext cx="558006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endParaRPr lang="zh-TW" altLang="zh-TW">
              <a:latin typeface="Kaiti SC" panose="02010600040101010101" pitchFamily="2" charset="-122"/>
              <a:ea typeface="Kaiti SC" panose="02010600040101010101" pitchFamily="2" charset="-122"/>
            </a:endParaRPr>
          </a:p>
        </p:txBody>
      </p:sp>
      <p:sp>
        <p:nvSpPr>
          <p:cNvPr id="17419" name="矩形 15"/>
          <p:cNvSpPr>
            <a:spLocks noChangeArrowheads="1"/>
          </p:cNvSpPr>
          <p:nvPr/>
        </p:nvSpPr>
        <p:spPr bwMode="auto">
          <a:xfrm>
            <a:off x="6397625" y="3117850"/>
            <a:ext cx="252095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tabLst>
                <a:tab pos="0" algn="l"/>
              </a:tabLst>
            </a:pPr>
            <a:r>
              <a:rPr lang="zh-TW" altLang="zh-TW" sz="1600" b="1" dirty="0">
                <a:latin typeface="標楷體" pitchFamily="65" charset="-120"/>
                <a:ea typeface="標楷體" pitchFamily="65" charset="-120"/>
              </a:rPr>
              <a:t>東山街浸信會聚會時間表</a:t>
            </a:r>
            <a:endParaRPr lang="en-US" altLang="zh-TW" sz="16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7421" name="Rectangle 168"/>
          <p:cNvSpPr>
            <a:spLocks noChangeArrowheads="1"/>
          </p:cNvSpPr>
          <p:nvPr/>
        </p:nvSpPr>
        <p:spPr bwMode="auto">
          <a:xfrm>
            <a:off x="0" y="74711"/>
            <a:ext cx="18473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zh-TW" altLang="zh-TW">
              <a:latin typeface="Kaiti SC" panose="02010600040101010101" pitchFamily="2" charset="-122"/>
              <a:ea typeface="Kaiti SC" panose="02010600040101010101" pitchFamily="2" charset="-122"/>
            </a:endParaRPr>
          </a:p>
        </p:txBody>
      </p:sp>
      <p:sp>
        <p:nvSpPr>
          <p:cNvPr id="17422" name="Rectangle 165"/>
          <p:cNvSpPr>
            <a:spLocks noChangeArrowheads="1"/>
          </p:cNvSpPr>
          <p:nvPr/>
        </p:nvSpPr>
        <p:spPr bwMode="auto">
          <a:xfrm>
            <a:off x="0" y="74711"/>
            <a:ext cx="18473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zh-TW" altLang="zh-TW">
              <a:latin typeface="Kaiti SC" panose="02010600040101010101" pitchFamily="2" charset="-122"/>
              <a:ea typeface="Kaiti SC" panose="02010600040101010101" pitchFamily="2" charset="-122"/>
            </a:endParaRPr>
          </a:p>
        </p:txBody>
      </p:sp>
      <p:graphicFrame>
        <p:nvGraphicFramePr>
          <p:cNvPr id="21" name="表格 20"/>
          <p:cNvGraphicFramePr>
            <a:graphicFrameLocks noGrp="1"/>
          </p:cNvGraphicFramePr>
          <p:nvPr/>
        </p:nvGraphicFramePr>
        <p:xfrm>
          <a:off x="5683254" y="3618705"/>
          <a:ext cx="4000500" cy="3500459"/>
        </p:xfrm>
        <a:graphic>
          <a:graphicData uri="http://schemas.openxmlformats.org/drawingml/2006/table">
            <a:tbl>
              <a:tblPr/>
              <a:tblGrid>
                <a:gridCol w="14700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08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796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0804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星期</a:t>
                      </a: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時間</a:t>
                      </a: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17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禱告會 </a:t>
                      </a:r>
                      <a:endParaRPr kumimoji="0" lang="zh-TW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四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晚間</a:t>
                      </a:r>
                      <a:r>
                        <a:rPr kumimoji="0" lang="en-US" altLang="zh-TW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7:00</a:t>
                      </a: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～</a:t>
                      </a:r>
                      <a:r>
                        <a:rPr kumimoji="0" lang="en-US" altLang="zh-TW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8:00 </a:t>
                      </a: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17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姊妹團契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五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下午</a:t>
                      </a:r>
                      <a:r>
                        <a:rPr kumimoji="0" lang="en-US" altLang="zh-TW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2:00</a:t>
                      </a: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～</a:t>
                      </a:r>
                      <a:r>
                        <a:rPr kumimoji="0" lang="en-US" altLang="zh-TW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4:00 </a:t>
                      </a: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17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門徒學校</a:t>
                      </a: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六 </a:t>
                      </a:r>
                      <a:endParaRPr kumimoji="0" lang="zh-TW" altLang="en-US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上午</a:t>
                      </a:r>
                      <a:r>
                        <a:rPr kumimoji="0" lang="en-US" altLang="zh-TW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10:00</a:t>
                      </a: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～</a:t>
                      </a:r>
                      <a:r>
                        <a:rPr kumimoji="0" lang="en-US" altLang="zh-TW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12:00 </a:t>
                      </a:r>
                      <a:endParaRPr kumimoji="0" lang="zh-TW" altLang="zh-TW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17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會前禱告會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日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上午</a:t>
                      </a:r>
                      <a:r>
                        <a:rPr kumimoji="0" lang="en-US" altLang="zh-TW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9:30</a:t>
                      </a: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～</a:t>
                      </a:r>
                      <a:r>
                        <a:rPr kumimoji="0" lang="en-US" altLang="zh-TW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9:50 </a:t>
                      </a: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17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主日崇拜</a:t>
                      </a: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日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上午</a:t>
                      </a:r>
                      <a:r>
                        <a:rPr kumimoji="0" lang="en-US" altLang="zh-TW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10:00</a:t>
                      </a: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～</a:t>
                      </a:r>
                      <a:r>
                        <a:rPr kumimoji="0" lang="en-US" altLang="zh-TW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11:30 </a:t>
                      </a: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17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兒童主日學</a:t>
                      </a: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日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上午</a:t>
                      </a:r>
                      <a:r>
                        <a:rPr kumimoji="0" lang="en-US" altLang="zh-TW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10:00</a:t>
                      </a: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～</a:t>
                      </a:r>
                      <a:r>
                        <a:rPr kumimoji="0" lang="en-US" altLang="zh-TW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11:30 </a:t>
                      </a: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417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社青團契</a:t>
                      </a: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日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下午</a:t>
                      </a:r>
                      <a:r>
                        <a:rPr kumimoji="0" lang="en-US" altLang="zh-TW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1:00</a:t>
                      </a: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～</a:t>
                      </a:r>
                      <a:r>
                        <a:rPr kumimoji="0" lang="en-US" altLang="zh-TW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3:00 </a:t>
                      </a: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7460" name="文字方塊 19"/>
          <p:cNvSpPr txBox="1">
            <a:spLocks noChangeArrowheads="1"/>
          </p:cNvSpPr>
          <p:nvPr/>
        </p:nvSpPr>
        <p:spPr bwMode="auto">
          <a:xfrm>
            <a:off x="396843" y="4047334"/>
            <a:ext cx="4572034" cy="29546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fontAlgn="ctr" hangingPunct="0"/>
            <a:r>
              <a:rPr kumimoji="0" lang="zh-TW" altLang="en-US" sz="2400" b="1" dirty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牧者心語</a:t>
            </a:r>
            <a:endParaRPr kumimoji="0" lang="en-US" altLang="zh-TW" sz="2400" b="1" dirty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 algn="ctr" eaLnBrk="0" fontAlgn="ctr" hangingPunct="0"/>
            <a:r>
              <a:rPr kumimoji="0" lang="zh-TW" altLang="en-US" sz="1800" b="1" dirty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許多人靠近耶穌</a:t>
            </a:r>
            <a:endParaRPr kumimoji="0" lang="en-US" altLang="zh-TW" sz="1800" b="1" dirty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 algn="ctr" eaLnBrk="0" fontAlgn="ctr" hangingPunct="0"/>
            <a:r>
              <a:rPr kumimoji="0" lang="zh-TW" altLang="en-US" sz="1800" b="1" dirty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是想得到好處</a:t>
            </a:r>
            <a:endParaRPr kumimoji="0" lang="en-US" altLang="zh-TW" sz="1800" b="1" dirty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 algn="ctr" eaLnBrk="0" fontAlgn="ctr" hangingPunct="0"/>
            <a:r>
              <a:rPr kumimoji="0" lang="zh-TW" altLang="en-US" sz="1800" b="1" dirty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有吃有穿可以衣食無慮</a:t>
            </a:r>
            <a:endParaRPr kumimoji="0" lang="en-US" altLang="zh-TW" sz="1800" b="1" dirty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 algn="ctr" eaLnBrk="0" fontAlgn="ctr" hangingPunct="0"/>
            <a:r>
              <a:rPr kumimoji="0" lang="zh-TW" altLang="en-US" sz="1800" b="1" dirty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但耶穌來到世間</a:t>
            </a:r>
            <a:endParaRPr kumimoji="0" lang="en-US" altLang="zh-TW" sz="1800" b="1" dirty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 algn="ctr" eaLnBrk="0" fontAlgn="ctr" hangingPunct="0"/>
            <a:r>
              <a:rPr kumimoji="0" lang="zh-TW" altLang="en-US" sz="1800" b="1" dirty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是要讓人得生命</a:t>
            </a:r>
            <a:endParaRPr kumimoji="0" lang="en-US" altLang="zh-TW" sz="1800" b="1" dirty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 algn="ctr" eaLnBrk="0" fontAlgn="ctr" hangingPunct="0"/>
            <a:r>
              <a:rPr kumimoji="0" lang="zh-TW" altLang="en-US" sz="1800" b="1" dirty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罪惡得到赦免</a:t>
            </a:r>
            <a:endParaRPr kumimoji="0" lang="en-US" altLang="zh-TW" sz="1800" b="1" dirty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 algn="ctr" eaLnBrk="0" fontAlgn="ctr" hangingPunct="0"/>
            <a:r>
              <a:rPr kumimoji="0" lang="zh-TW" altLang="en-US" sz="1800" b="1" dirty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因此唯有真誠信靠耶穌</a:t>
            </a:r>
            <a:endParaRPr kumimoji="0" lang="en-US" altLang="zh-TW" sz="1800" b="1" dirty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 algn="ctr" eaLnBrk="0" fontAlgn="ctr" hangingPunct="0"/>
            <a:r>
              <a:rPr kumimoji="0" lang="zh-TW" altLang="en-US" sz="1800" b="1" dirty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以耶穌為主為神</a:t>
            </a:r>
            <a:endParaRPr kumimoji="0" lang="en-US" altLang="zh-TW" sz="1800" b="1" dirty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 algn="ctr" eaLnBrk="0" fontAlgn="ctr" hangingPunct="0"/>
            <a:r>
              <a:rPr kumimoji="0" lang="zh-TW" altLang="en-US" sz="1800" b="1" dirty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才是信仰的核心</a:t>
            </a:r>
            <a:endParaRPr kumimoji="0" lang="en-US" altLang="zh-TW" sz="1800" b="1" dirty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17461" name="矩形 23"/>
          <p:cNvSpPr>
            <a:spLocks noChangeArrowheads="1"/>
          </p:cNvSpPr>
          <p:nvPr/>
        </p:nvSpPr>
        <p:spPr bwMode="auto">
          <a:xfrm>
            <a:off x="5183188" y="260350"/>
            <a:ext cx="4357687" cy="1385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tabLst>
                <a:tab pos="0" algn="l"/>
              </a:tabLst>
            </a:pPr>
            <a:endParaRPr lang="en-US" altLang="zh-TW" b="1">
              <a:latin typeface="Kaiti SC" panose="02010600040101010101" pitchFamily="2" charset="-122"/>
              <a:ea typeface="Kaiti SC" panose="02010600040101010101" pitchFamily="2" charset="-122"/>
            </a:endParaRPr>
          </a:p>
          <a:p>
            <a:pPr>
              <a:tabLst>
                <a:tab pos="0" algn="l"/>
              </a:tabLst>
            </a:pPr>
            <a:endParaRPr lang="en-US" altLang="zh-TW" b="1">
              <a:latin typeface="Kaiti SC" panose="02010600040101010101" pitchFamily="2" charset="-122"/>
              <a:ea typeface="Kaiti SC" panose="02010600040101010101" pitchFamily="2" charset="-122"/>
            </a:endParaRPr>
          </a:p>
          <a:p>
            <a:pPr>
              <a:tabLst>
                <a:tab pos="0" algn="l"/>
              </a:tabLst>
            </a:pPr>
            <a:endParaRPr lang="en-US" altLang="zh-TW" b="1">
              <a:latin typeface="Kaiti SC" panose="02010600040101010101" pitchFamily="2" charset="-122"/>
              <a:ea typeface="Kaiti SC" panose="02010600040101010101" pitchFamily="2" charset="-122"/>
            </a:endParaRPr>
          </a:p>
          <a:p>
            <a:pPr>
              <a:tabLst>
                <a:tab pos="0" algn="l"/>
              </a:tabLst>
            </a:pPr>
            <a:endParaRPr lang="en-US" altLang="zh-TW" b="1">
              <a:latin typeface="Kaiti SC" panose="02010600040101010101" pitchFamily="2" charset="-122"/>
              <a:ea typeface="Kaiti SC" panose="02010600040101010101" pitchFamily="2" charset="-122"/>
            </a:endParaRPr>
          </a:p>
          <a:p>
            <a:pPr eaLnBrk="0" hangingPunct="0">
              <a:tabLst>
                <a:tab pos="0" algn="l"/>
              </a:tabLst>
            </a:pPr>
            <a:endParaRPr lang="en-US" altLang="zh-TW" b="1">
              <a:latin typeface="Kaiti SC" panose="02010600040101010101" pitchFamily="2" charset="-122"/>
              <a:ea typeface="Kaiti SC" panose="02010600040101010101" pitchFamily="2" charset="-122"/>
            </a:endParaRPr>
          </a:p>
          <a:p>
            <a:pPr eaLnBrk="0" hangingPunct="0">
              <a:tabLst>
                <a:tab pos="0" algn="l"/>
              </a:tabLst>
            </a:pPr>
            <a:endParaRPr lang="zh-TW" altLang="en-US">
              <a:latin typeface="Kaiti SC" panose="02010600040101010101" pitchFamily="2" charset="-122"/>
              <a:ea typeface="Kaiti SC" panose="02010600040101010101" pitchFamily="2" charset="-122"/>
            </a:endParaRPr>
          </a:p>
        </p:txBody>
      </p:sp>
      <p:graphicFrame>
        <p:nvGraphicFramePr>
          <p:cNvPr id="24" name="表格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2400936"/>
              </p:ext>
            </p:extLst>
          </p:nvPr>
        </p:nvGraphicFramePr>
        <p:xfrm>
          <a:off x="396842" y="280988"/>
          <a:ext cx="4572034" cy="3732882"/>
        </p:xfrm>
        <a:graphic>
          <a:graphicData uri="http://schemas.openxmlformats.org/drawingml/2006/table">
            <a:tbl>
              <a:tblPr/>
              <a:tblGrid>
                <a:gridCol w="8990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48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554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515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205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2057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2883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事 奉</a:t>
                      </a: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本週</a:t>
                      </a:r>
                      <a:endParaRPr kumimoji="0" lang="zh-TW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下週</a:t>
                      </a:r>
                      <a:endParaRPr kumimoji="0" lang="zh-TW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事 奉</a:t>
                      </a:r>
                      <a:r>
                        <a:rPr kumimoji="0" lang="zh-TW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endParaRPr kumimoji="0" lang="zh-TW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本週</a:t>
                      </a:r>
                      <a:endParaRPr kumimoji="0" lang="zh-TW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下週</a:t>
                      </a:r>
                      <a:endParaRPr kumimoji="0" lang="zh-TW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33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證 道</a:t>
                      </a: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趙子威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楊良楚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放 影</a:t>
                      </a: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甄仲偉</a:t>
                      </a: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李漢堯</a:t>
                      </a: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8685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司 會</a:t>
                      </a: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ts val="16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吳仁明</a:t>
                      </a: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ts val="16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鄭朮均</a:t>
                      </a: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聖餐服事</a:t>
                      </a: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9075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73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司 琴</a:t>
                      </a: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劉容慈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林君曼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聖餐製作</a:t>
                      </a: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3363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3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招 待</a:t>
                      </a: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ts val="173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黃鳳蘭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ts val="173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吳仁明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愛宴 </a:t>
                      </a: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73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負責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3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3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執事會</a:t>
                      </a: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0025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ts val="173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TW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Wendy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ts val="173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張淑娟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9148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點奉獻</a:t>
                      </a: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吳仁明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吳仁明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愛宴</a:t>
                      </a: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清洗</a:t>
                      </a: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仲偉</a:t>
                      </a:r>
                      <a:endParaRPr kumimoji="0" lang="en-US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子威</a:t>
                      </a:r>
                      <a:endParaRPr kumimoji="0" lang="en-US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9148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林春宏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林春宏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4895905"/>
                  </a:ext>
                </a:extLst>
              </a:tr>
              <a:tr h="4280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上週奉獻</a:t>
                      </a:r>
                      <a:r>
                        <a:rPr kumimoji="0" lang="en-US" altLang="zh-TW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 /</a:t>
                      </a: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元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主日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奉獻</a:t>
                      </a:r>
                      <a:endParaRPr lang="zh-TW" altLang="en-US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記名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奉獻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兒童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主日學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指定 </a:t>
                      </a:r>
                      <a:endParaRPr kumimoji="0" lang="en-US" altLang="zh-TW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代轉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1750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dirty="0"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74,850</a:t>
                      </a:r>
                      <a:endParaRPr lang="zh-TW" altLang="en-US" sz="1200" dirty="0"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dirty="0"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2,700</a:t>
                      </a:r>
                      <a:endParaRPr lang="zh-TW" altLang="en-US" sz="1200" dirty="0"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71,600</a:t>
                      </a: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550</a:t>
                      </a: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889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上上週主日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出席</a:t>
                      </a:r>
                      <a:r>
                        <a:rPr kumimoji="0" lang="en-US" altLang="zh-TW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/</a:t>
                      </a: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人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成人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青年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兒童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主日學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54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49</a:t>
                      </a: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30</a:t>
                      </a: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12</a:t>
                      </a: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7</a:t>
                      </a: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17552" name="矩形 24"/>
          <p:cNvSpPr>
            <a:spLocks noChangeArrowheads="1"/>
          </p:cNvSpPr>
          <p:nvPr/>
        </p:nvSpPr>
        <p:spPr bwMode="auto">
          <a:xfrm>
            <a:off x="5540378" y="377825"/>
            <a:ext cx="4143372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>
              <a:tabLst>
                <a:tab pos="0" algn="l"/>
              </a:tabLst>
            </a:pPr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講員：趙子威弟兄</a:t>
            </a:r>
            <a:endParaRPr kumimoji="0" lang="zh-TW" altLang="en-US" b="1" dirty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講題：信神所差來的，這就是做神的工</a:t>
            </a:r>
            <a:endParaRPr lang="en-US" altLang="zh-TW" b="1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經文：約翰福音</a:t>
            </a:r>
            <a:r>
              <a:rPr lang="en-US" altLang="zh-TW" b="1" dirty="0">
                <a:latin typeface="標楷體" pitchFamily="65" charset="-120"/>
                <a:ea typeface="標楷體" pitchFamily="65" charset="-120"/>
              </a:rPr>
              <a:t>6:26-40</a:t>
            </a:r>
          </a:p>
          <a:p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金句：約翰福音</a:t>
            </a:r>
            <a:r>
              <a:rPr lang="en-US" altLang="zh-TW" b="1" dirty="0">
                <a:latin typeface="標楷體" pitchFamily="65" charset="-120"/>
                <a:ea typeface="標楷體" pitchFamily="65" charset="-120"/>
              </a:rPr>
              <a:t>6:28-29</a:t>
            </a:r>
          </a:p>
          <a:p>
            <a:endParaRPr lang="en-US" altLang="zh-TW" b="1" dirty="0">
              <a:latin typeface="標楷體" pitchFamily="65" charset="-120"/>
              <a:ea typeface="標楷體" pitchFamily="65" charset="-120"/>
            </a:endParaRPr>
          </a:p>
          <a:p>
            <a:endParaRPr lang="en-US" altLang="zh-TW" b="1" dirty="0">
              <a:latin typeface="標楷體" pitchFamily="65" charset="-120"/>
              <a:ea typeface="標楷體" pitchFamily="65" charset="-120"/>
            </a:endParaRPr>
          </a:p>
          <a:p>
            <a:pPr lvl="0">
              <a:tabLst>
                <a:tab pos="0" algn="l"/>
              </a:tabLst>
            </a:pPr>
            <a:endParaRPr lang="en-US" altLang="zh-TW" b="1" dirty="0">
              <a:latin typeface="標楷體" pitchFamily="65" charset="-120"/>
              <a:ea typeface="標楷體" pitchFamily="65" charset="-120"/>
            </a:endParaRPr>
          </a:p>
          <a:p>
            <a:pPr lvl="0">
              <a:tabLst>
                <a:tab pos="0" algn="l"/>
              </a:tabLst>
            </a:pPr>
            <a:endParaRPr lang="en-US" altLang="zh-TW" b="1" dirty="0">
              <a:latin typeface="標楷體" pitchFamily="65" charset="-120"/>
              <a:ea typeface="標楷體" pitchFamily="65" charset="-120"/>
            </a:endParaRPr>
          </a:p>
          <a:p>
            <a:pPr lvl="0">
              <a:tabLst>
                <a:tab pos="0" algn="l"/>
              </a:tabLst>
            </a:pPr>
            <a:endParaRPr lang="en-US" altLang="zh-TW" b="1" dirty="0">
              <a:latin typeface="標楷體" pitchFamily="65" charset="-120"/>
              <a:ea typeface="標楷體" pitchFamily="65" charset="-120"/>
            </a:endParaRPr>
          </a:p>
          <a:p>
            <a:pPr lvl="0">
              <a:tabLst>
                <a:tab pos="0" algn="l"/>
              </a:tabLst>
            </a:pPr>
            <a:endParaRPr lang="en-US" altLang="zh-TW" b="1" dirty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985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985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lnDef>
  </a:objectDefaults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109284</TotalTime>
  <Words>671</Words>
  <Application>Microsoft Macintosh PowerPoint</Application>
  <PresentationFormat>自訂</PresentationFormat>
  <Paragraphs>154</Paragraphs>
  <Slides>2</Slides>
  <Notes>2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7" baseType="lpstr">
      <vt:lpstr>標楷體</vt:lpstr>
      <vt:lpstr>Kaiti SC</vt:lpstr>
      <vt:lpstr>Arial</vt:lpstr>
      <vt:lpstr>Calibri</vt:lpstr>
      <vt:lpstr>預設簡報設計</vt:lpstr>
      <vt:lpstr>PowerPoint 簡報</vt:lpstr>
      <vt:lpstr>PowerPoint 簡報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Jessica</dc:creator>
  <cp:lastModifiedBy>Microsoft Office User</cp:lastModifiedBy>
  <cp:revision>7858</cp:revision>
  <dcterms:created xsi:type="dcterms:W3CDTF">2008-12-22T07:28:02Z</dcterms:created>
  <dcterms:modified xsi:type="dcterms:W3CDTF">2023-10-04T00:39:28Z</dcterms:modified>
</cp:coreProperties>
</file>