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D4D4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342" autoAdjust="0"/>
    <p:restoredTop sz="96405" autoAdjust="0"/>
  </p:normalViewPr>
  <p:slideViewPr>
    <p:cSldViewPr>
      <p:cViewPr varScale="1">
        <p:scale>
          <a:sx n="118" d="100"/>
          <a:sy n="118" d="100"/>
        </p:scale>
        <p:origin x="2576" y="200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96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8B8D5F8A-F347-4CDE-A52F-9154E8950F5F}" type="datetimeFigureOut">
              <a:rPr lang="zh-TW" altLang="en-US"/>
              <a:pPr>
                <a:defRPr/>
              </a:pPr>
              <a:t>2023/10/4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ABFFF7D0-C663-4E95-898C-B4C2CCCD4E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572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5445169-2639-4D3A-A739-03B8EEA14EE0}" type="datetimeFigureOut">
              <a:rPr lang="zh-TW" altLang="en-US"/>
              <a:pPr>
                <a:defRPr/>
              </a:pPr>
              <a:t>2023/10/4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50888"/>
            <a:ext cx="51323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新細明體" charset="-120"/>
              </a:defRPr>
            </a:lvl1pPr>
          </a:lstStyle>
          <a:p>
            <a:pPr>
              <a:defRPr/>
            </a:pPr>
            <a:fld id="{CD13CABA-2A70-458A-9BC8-310B0A577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3152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24D2CE-3E13-4D14-A78C-9D20440CA267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FA2FEB45-E2D6-42E7-9DB5-60DAAFE5E82B}" type="slidenum">
              <a:rPr lang="zh-TW" altLang="en-US" sz="1300"/>
              <a:pPr algn="r"/>
              <a:t>2</a:t>
            </a:fld>
            <a:endParaRPr lang="en-US" altLang="zh-TW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5B8D3-2ED9-43CC-9573-B6CCE58E17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B413-7AE3-4929-9CF6-1FB316D7BC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23BD-4C91-4FC2-AEFA-46E64E67A6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C8EA-3ED6-4B42-9318-7021B7361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B4E5F-7358-4D1A-A4FD-F255A176B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D755-AC3D-457C-A5F7-0C0486A8B5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3238-686C-4FA7-8382-9043A60225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27EE-4F50-492D-BC48-6948BD45A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A637-2226-4EA6-9170-718F57E1B0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E797-96C4-4CBE-AD28-515918FA17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C3C9-C9FA-43D3-9003-113FED499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89A064BB-9BEE-491A-B131-33A1695DDE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2023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日上午十時                  第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1848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主日崇拜程序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你坐著為王、豐盛的應許、我要全心讚美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領受真道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趙子威弟兄</a:t>
            </a:r>
            <a:endParaRPr kumimoji="0" lang="zh-TW" altLang="en-US" sz="1400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講題：信神所差來的，這就是做神的工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經文：約翰福音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26-40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金句：約翰福音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28-29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我要全心讚美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以歌頌榮耀來敬拜主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讚美一神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以領受賜福來敬拜主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彼此問安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愛我們的家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233363"/>
            <a:ext cx="5041900" cy="42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標楷體" pitchFamily="65" charset="-120"/>
                <a:ea typeface="標楷體" pitchFamily="65" charset="-120"/>
              </a:rPr>
              <a:t>東山街浸信會週報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       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 dirty="0">
                <a:latin typeface="標楷體" pitchFamily="65" charset="-120"/>
                <a:ea typeface="標楷體" pitchFamily="65" charset="-120"/>
              </a:rPr>
              <a:t>年度目標：心意更新，靈命成長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219661" y="1241872"/>
            <a:ext cx="4572000" cy="583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聖工報告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</a:p>
          <a:p>
            <a:pPr marL="609600" indent="-6096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歡迎新朋友，願神賜福看顧你。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感謝子威哥的證道分享，求神賜福他的家庭與事奉。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今天主日崇拜結束後要舉行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RPG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小組長會議，請每位小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組長務必出席會議。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609600" indent="-609600"/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609600" indent="-609600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代禱事項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請為今年度教會目標「心意更新，靈命成長」禱告，求神激勵每位弟兄姊妹，願意心意更新改變，並且活出基督徒美好的見證禱告。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請為教會支持的台灣浸信會神學院代禱，求神賜福院長譚國才及所有師長同工都平安健康，神學院的改建經費都充足禱告。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39700" indent="-139700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請為小王老師能逐步恢復健康禱告，為甄大哥在季節 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39700" indent="-139700">
              <a:defRPr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變化中情緒穩定雙腿有力禱告。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215900" y="665163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Text Box 537"/>
          <p:cNvSpPr txBox="1">
            <a:spLocks noChangeArrowheads="1"/>
          </p:cNvSpPr>
          <p:nvPr/>
        </p:nvSpPr>
        <p:spPr bwMode="auto">
          <a:xfrm>
            <a:off x="5254626" y="403997"/>
            <a:ext cx="4570412" cy="747071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wrap="square" lIns="99767" tIns="49883" rIns="99767" bIns="49883">
            <a:spAutoFit/>
          </a:bodyPr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眾人問他說：「我們當行甚麼才算做神的工呢？」 耶穌回答說：「信神所差來的，這就是做神的工。」（約翰福音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28-29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節）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latin typeface="Kaiti SC" panose="02010600040101010101" pitchFamily="2" charset="-122"/>
                <a:ea typeface="Kaiti SC" panose="02010600040101010101" pitchFamily="2" charset="-122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1178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 dirty="0">
                <a:latin typeface="標楷體" pitchFamily="65" charset="-120"/>
                <a:ea typeface="標楷體" pitchFamily="65" charset="-120"/>
              </a:rPr>
              <a:t>東山街浸信會聚會時間表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21" name="Rectangle 16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22" name="Rectangle 165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83254" y="3618705"/>
          <a:ext cx="4000500" cy="3500459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門徒學校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兒童主日學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社青團契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3:00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460" name="文字方塊 19"/>
          <p:cNvSpPr txBox="1">
            <a:spLocks noChangeArrowheads="1"/>
          </p:cNvSpPr>
          <p:nvPr/>
        </p:nvSpPr>
        <p:spPr bwMode="auto">
          <a:xfrm>
            <a:off x="396843" y="4047334"/>
            <a:ext cx="4572034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牧者心語</a:t>
            </a:r>
            <a:endParaRPr kumimoji="0" lang="en-US" altLang="zh-TW" sz="24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許多人靠近耶穌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是想得到好處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有吃有穿可以衣食無慮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但耶穌來到世間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是要讓人得生命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罪惡得到赦免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因此唯有真誠信靠耶穌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以耶穌為主為神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才是信仰的核心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61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400936"/>
              </p:ext>
            </p:extLst>
          </p:nvPr>
        </p:nvGraphicFramePr>
        <p:xfrm>
          <a:off x="396842" y="280988"/>
          <a:ext cx="4572034" cy="3732882"/>
        </p:xfrm>
        <a:graphic>
          <a:graphicData uri="http://schemas.openxmlformats.org/drawingml/2006/table">
            <a:tbl>
              <a:tblPr/>
              <a:tblGrid>
                <a:gridCol w="899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8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證 道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趙子威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楊良楚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放 影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甄仲偉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李漢堯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68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會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鄭朮均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聖餐服事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劉容慈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林君曼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聖餐製作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 待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黃鳳蘭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負責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執事會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Wendy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張淑娟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1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點奉獻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清洗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仲偉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子威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1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895905"/>
                  </a:ext>
                </a:extLst>
              </a:tr>
              <a:tr h="42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上週奉獻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記名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指定 </a:t>
                      </a: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代轉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74,850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2,700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71,600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550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上上週主日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出席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青年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49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12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7552" name="矩形 24"/>
          <p:cNvSpPr>
            <a:spLocks noChangeArrowheads="1"/>
          </p:cNvSpPr>
          <p:nvPr/>
        </p:nvSpPr>
        <p:spPr bwMode="auto">
          <a:xfrm>
            <a:off x="5540378" y="377825"/>
            <a:ext cx="414337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講員：趙子威弟兄</a:t>
            </a:r>
            <a:endParaRPr kumimoji="0" lang="zh-TW" altLang="en-US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講題：信神所差來的，這就是做神的工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經文：約翰福音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6:26-40</a:t>
            </a: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金句：約翰福音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6:28-29</a:t>
            </a: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109284</TotalTime>
  <Words>671</Words>
  <Application>Microsoft Macintosh PowerPoint</Application>
  <PresentationFormat>自訂</PresentationFormat>
  <Paragraphs>154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標楷體</vt:lpstr>
      <vt:lpstr>Kaiti SC</vt:lpstr>
      <vt:lpstr>Arial</vt:lpstr>
      <vt:lpstr>Calibri</vt:lpstr>
      <vt:lpstr>預設簡報設計</vt:lpstr>
      <vt:lpstr>PowerPoint 簡報</vt:lpstr>
      <vt:lpstr>PowerPoint 簡報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Microsoft Office User</cp:lastModifiedBy>
  <cp:revision>7858</cp:revision>
  <dcterms:created xsi:type="dcterms:W3CDTF">2008-12-22T07:28:02Z</dcterms:created>
  <dcterms:modified xsi:type="dcterms:W3CDTF">2023-10-04T00:39:28Z</dcterms:modified>
</cp:coreProperties>
</file>