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2023/10/11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2023/10/11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1849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這是聖潔之地、你是配得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kumimoji="0" lang="zh-TW" altLang="en-US" sz="1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講題：結果子的生命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經文：彼得後書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1:4-8</a:t>
            </a: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金句：彼得後書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1:8</a:t>
            </a: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這是聖潔之地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年度目標：心意更新，靈命成長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19661" y="1046938"/>
            <a:ext cx="4572000" cy="603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小組已改組完成，新的分組名單已經公布在公佈欄上，請自行參閱並按新組別實施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小組。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請為今年度教會目標「心意更新，靈命成長」禱告，求神激勵每位弟兄姊妹，願意心意更新改變，並且活出基督徒美好的見證禱告。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請為教會支持的泰勞教會代禱，求神賜福負責人夏師母及溫巨帆傳道有異象有能力，並讓泰勞教會經費充足及事工運作都順利禱告。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請為小王老師能逐步恢復健康禱告，為甄大哥在季節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變化中情緒穩定雙腿有力禱告。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/>
          <p:cNvSpPr txBox="1">
            <a:spLocks noChangeArrowheads="1"/>
          </p:cNvSpPr>
          <p:nvPr/>
        </p:nvSpPr>
        <p:spPr bwMode="auto">
          <a:xfrm>
            <a:off x="5254626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你們若充充足足地有這幾樣，就必使你們在認識我們的主耶穌基督上不至於閒懶不結果子了。（彼得後書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1:8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396843" y="4047334"/>
            <a:ext cx="457203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感謝主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神的應許在基督裡都是是的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我們也要結出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積極話語的果子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愛心的果子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傳福音作見證的果子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用我們美好的果子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來榮耀神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414594"/>
              </p:ext>
            </p:extLst>
          </p:nvPr>
        </p:nvGraphicFramePr>
        <p:xfrm>
          <a:off x="396842" y="280988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見證會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子威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22,100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4,600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377825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kumimoji="0" lang="zh-TW" altLang="en-US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講題：結果子的生命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經文：彼得後書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1:4-8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金句：彼得後書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1:8</a:t>
            </a: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109810</TotalTime>
  <Words>632</Words>
  <Application>Microsoft Macintosh PowerPoint</Application>
  <PresentationFormat>自訂</PresentationFormat>
  <Paragraphs>150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7868</cp:revision>
  <dcterms:created xsi:type="dcterms:W3CDTF">2008-12-22T07:28:02Z</dcterms:created>
  <dcterms:modified xsi:type="dcterms:W3CDTF">2023-10-11T01:18:47Z</dcterms:modified>
</cp:coreProperties>
</file>