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606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2023/10/17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2023/10/17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1850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耶和華是愛、我們成為一家人、感謝神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感恩見證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楊良楚牧師及所有見證者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經文：詩篇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9-11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金句：詩篇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感謝神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年度目標：心意更新，靈命成長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19661" y="1046938"/>
            <a:ext cx="4572000" cy="603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感謝所有見證者的生命故事及感恩分享，激勵我們神是真實可信的，願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我們也都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能成為耶穌基督的見證人。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82563" indent="-182563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請為今年度教會目標「心意更新，靈命成長」禱告，求神激勵每位弟兄姊妹，願意心意更新改變，並且活出基督徒美好的見證禱告。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請為教會支持的泰勞教會代禱，求神賜福負責人夏師母及溫巨帆傳道有異象有能力，並讓泰勞教會經費充足及事工運作都順利禱告。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請為小王老師能逐步恢復健康禱告，為甄大哥在季節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變化中情緒穩定雙腿有力禱告。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Text Box 537">
            <a:extLst>
              <a:ext uri="{FF2B5EF4-FFF2-40B4-BE49-F238E27FC236}">
                <a16:creationId xmlns:a16="http://schemas.microsoft.com/office/drawing/2014/main" xmlns="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475434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你以恩典為年歲的冠冕，你的路徑都滴下脂油。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（詩篇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396843" y="4047334"/>
            <a:ext cx="457203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耶穌提醒信徒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要成為世上的光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光要發出亮度照亮黑暗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也要成為世上的鹽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鹽要有鹹味要能防腐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這是我們要成為的品質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願我們都成為世上的光世上的鹽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成為耶穌基督的見證人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0578524"/>
              </p:ext>
            </p:extLst>
          </p:nvPr>
        </p:nvGraphicFramePr>
        <p:xfrm>
          <a:off x="396842" y="280988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5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5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見證會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晏子年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19,300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2,100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16,700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見證者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：張淑娟、李蘇沛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、李漢堯、欒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真知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張慧雲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、劉容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慈。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109984</TotalTime>
  <Words>606</Words>
  <Application>Microsoft Macintosh PowerPoint</Application>
  <PresentationFormat>自訂</PresentationFormat>
  <Paragraphs>150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user</cp:lastModifiedBy>
  <cp:revision>7882</cp:revision>
  <dcterms:created xsi:type="dcterms:W3CDTF">2008-12-22T07:28:02Z</dcterms:created>
  <dcterms:modified xsi:type="dcterms:W3CDTF">2023-10-17T14:03:32Z</dcterms:modified>
</cp:coreProperties>
</file>