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10080625" cy="7380288"/>
  <p:notesSz cx="6888163" cy="10020300"/>
  <p:defaultTextStyle>
    <a:defPPr>
      <a:defRPr lang="zh-TW"/>
    </a:defPPr>
    <a:lvl1pPr algn="l" rtl="0" fontAlgn="base">
      <a:spcBef>
        <a:spcPct val="0"/>
      </a:spcBef>
      <a:spcAft>
        <a:spcPct val="0"/>
      </a:spcAft>
      <a:defRPr kumimoji="1" sz="1400" kern="1200">
        <a:solidFill>
          <a:schemeClr val="tx1"/>
        </a:solidFill>
        <a:latin typeface="Arial" charset="0"/>
        <a:ea typeface="新細明體" charset="-120"/>
        <a:cs typeface="+mn-cs"/>
      </a:defRPr>
    </a:lvl1pPr>
    <a:lvl2pPr marL="457200" algn="l" rtl="0" fontAlgn="base">
      <a:spcBef>
        <a:spcPct val="0"/>
      </a:spcBef>
      <a:spcAft>
        <a:spcPct val="0"/>
      </a:spcAft>
      <a:defRPr kumimoji="1" sz="1400" kern="1200">
        <a:solidFill>
          <a:schemeClr val="tx1"/>
        </a:solidFill>
        <a:latin typeface="Arial" charset="0"/>
        <a:ea typeface="新細明體" charset="-120"/>
        <a:cs typeface="+mn-cs"/>
      </a:defRPr>
    </a:lvl2pPr>
    <a:lvl3pPr marL="914400" algn="l" rtl="0" fontAlgn="base">
      <a:spcBef>
        <a:spcPct val="0"/>
      </a:spcBef>
      <a:spcAft>
        <a:spcPct val="0"/>
      </a:spcAft>
      <a:defRPr kumimoji="1" sz="1400" kern="1200">
        <a:solidFill>
          <a:schemeClr val="tx1"/>
        </a:solidFill>
        <a:latin typeface="Arial" charset="0"/>
        <a:ea typeface="新細明體" charset="-120"/>
        <a:cs typeface="+mn-cs"/>
      </a:defRPr>
    </a:lvl3pPr>
    <a:lvl4pPr marL="1371600" algn="l" rtl="0" fontAlgn="base">
      <a:spcBef>
        <a:spcPct val="0"/>
      </a:spcBef>
      <a:spcAft>
        <a:spcPct val="0"/>
      </a:spcAft>
      <a:defRPr kumimoji="1" sz="1400" kern="1200">
        <a:solidFill>
          <a:schemeClr val="tx1"/>
        </a:solidFill>
        <a:latin typeface="Arial" charset="0"/>
        <a:ea typeface="新細明體" charset="-120"/>
        <a:cs typeface="+mn-cs"/>
      </a:defRPr>
    </a:lvl4pPr>
    <a:lvl5pPr marL="1828800" algn="l" rtl="0" fontAlgn="base">
      <a:spcBef>
        <a:spcPct val="0"/>
      </a:spcBef>
      <a:spcAft>
        <a:spcPct val="0"/>
      </a:spcAft>
      <a:defRPr kumimoji="1" sz="1400" kern="1200">
        <a:solidFill>
          <a:schemeClr val="tx1"/>
        </a:solidFill>
        <a:latin typeface="Arial" charset="0"/>
        <a:ea typeface="新細明體" charset="-120"/>
        <a:cs typeface="+mn-cs"/>
      </a:defRPr>
    </a:lvl5pPr>
    <a:lvl6pPr marL="2286000" algn="l" defTabSz="914400" rtl="0" eaLnBrk="1" latinLnBrk="0" hangingPunct="1">
      <a:defRPr kumimoji="1" sz="1400" kern="1200">
        <a:solidFill>
          <a:schemeClr val="tx1"/>
        </a:solidFill>
        <a:latin typeface="Arial" charset="0"/>
        <a:ea typeface="新細明體" charset="-120"/>
        <a:cs typeface="+mn-cs"/>
      </a:defRPr>
    </a:lvl6pPr>
    <a:lvl7pPr marL="2743200" algn="l" defTabSz="914400" rtl="0" eaLnBrk="1" latinLnBrk="0" hangingPunct="1">
      <a:defRPr kumimoji="1" sz="1400" kern="1200">
        <a:solidFill>
          <a:schemeClr val="tx1"/>
        </a:solidFill>
        <a:latin typeface="Arial" charset="0"/>
        <a:ea typeface="新細明體" charset="-120"/>
        <a:cs typeface="+mn-cs"/>
      </a:defRPr>
    </a:lvl7pPr>
    <a:lvl8pPr marL="3200400" algn="l" defTabSz="914400" rtl="0" eaLnBrk="1" latinLnBrk="0" hangingPunct="1">
      <a:defRPr kumimoji="1" sz="1400" kern="1200">
        <a:solidFill>
          <a:schemeClr val="tx1"/>
        </a:solidFill>
        <a:latin typeface="Arial" charset="0"/>
        <a:ea typeface="新細明體" charset="-120"/>
        <a:cs typeface="+mn-cs"/>
      </a:defRPr>
    </a:lvl8pPr>
    <a:lvl9pPr marL="3657600" algn="l" defTabSz="914400" rtl="0" eaLnBrk="1" latinLnBrk="0" hangingPunct="1">
      <a:defRPr kumimoji="1" sz="1400" kern="1200">
        <a:solidFill>
          <a:schemeClr val="tx1"/>
        </a:solidFill>
        <a:latin typeface="Arial" charset="0"/>
        <a:ea typeface="新細明體" charset="-120"/>
        <a:cs typeface="+mn-cs"/>
      </a:defRPr>
    </a:lvl9pPr>
  </p:defaultTextStyle>
  <p:extLst>
    <p:ext uri="{EFAFB233-063F-42B5-8137-9DF3F51BA10A}">
      <p15:sldGuideLst xmlns:p15="http://schemas.microsoft.com/office/powerpoint/2012/main">
        <p15:guide id="1" orient="horz" pos="2325">
          <p15:clr>
            <a:srgbClr val="A4A3A4"/>
          </p15:clr>
        </p15:guide>
        <p15:guide id="2" pos="3175">
          <p15:clr>
            <a:srgbClr val="A4A3A4"/>
          </p15:clr>
        </p15:guide>
      </p15:sldGuideLst>
    </p:ext>
    <p:ext uri="{2D200454-40CA-4A62-9FC3-DE9A4176ACB9}">
      <p15:notesGuideLst xmlns:p15="http://schemas.microsoft.com/office/powerpoint/2012/main">
        <p15:guide id="1" orient="horz" pos="3156">
          <p15:clr>
            <a:srgbClr val="A4A3A4"/>
          </p15:clr>
        </p15:guide>
        <p15:guide id="2" pos="217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4D4D4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342" autoAdjust="0"/>
    <p:restoredTop sz="96405" autoAdjust="0"/>
  </p:normalViewPr>
  <p:slideViewPr>
    <p:cSldViewPr>
      <p:cViewPr varScale="1">
        <p:scale>
          <a:sx n="118" d="100"/>
          <a:sy n="118" d="100"/>
        </p:scale>
        <p:origin x="2576" y="200"/>
      </p:cViewPr>
      <p:guideLst>
        <p:guide orient="horz" pos="2325"/>
        <p:guide pos="31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2658" y="-96"/>
      </p:cViewPr>
      <p:guideLst>
        <p:guide orient="horz" pos="3156"/>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84871" cy="501015"/>
          </a:xfrm>
          <a:prstGeom prst="rect">
            <a:avLst/>
          </a:prstGeom>
        </p:spPr>
        <p:txBody>
          <a:bodyPr vert="horz" lIns="96616" tIns="48308" rIns="96616" bIns="48308" rtlCol="0"/>
          <a:lstStyle>
            <a:lvl1pPr algn="l" eaLnBrk="0" hangingPunct="0">
              <a:defRPr sz="1300"/>
            </a:lvl1pPr>
          </a:lstStyle>
          <a:p>
            <a:pPr>
              <a:defRPr/>
            </a:pPr>
            <a:endParaRPr lang="zh-TW" altLang="en-US"/>
          </a:p>
        </p:txBody>
      </p:sp>
      <p:sp>
        <p:nvSpPr>
          <p:cNvPr id="3" name="日期版面配置區 2"/>
          <p:cNvSpPr>
            <a:spLocks noGrp="1"/>
          </p:cNvSpPr>
          <p:nvPr>
            <p:ph type="dt" sz="quarter" idx="1"/>
          </p:nvPr>
        </p:nvSpPr>
        <p:spPr>
          <a:xfrm>
            <a:off x="3901698" y="0"/>
            <a:ext cx="2984871" cy="501015"/>
          </a:xfrm>
          <a:prstGeom prst="rect">
            <a:avLst/>
          </a:prstGeom>
        </p:spPr>
        <p:txBody>
          <a:bodyPr vert="horz" lIns="96616" tIns="48308" rIns="96616" bIns="48308" rtlCol="0"/>
          <a:lstStyle>
            <a:lvl1pPr algn="r" eaLnBrk="0" hangingPunct="0">
              <a:defRPr sz="1300"/>
            </a:lvl1pPr>
          </a:lstStyle>
          <a:p>
            <a:pPr>
              <a:defRPr/>
            </a:pPr>
            <a:fld id="{8B8D5F8A-F347-4CDE-A52F-9154E8950F5F}" type="datetimeFigureOut">
              <a:rPr lang="zh-TW" altLang="en-US"/>
              <a:pPr>
                <a:defRPr/>
              </a:pPr>
              <a:t>2023/10/25</a:t>
            </a:fld>
            <a:endParaRPr lang="zh-TW" altLang="en-US"/>
          </a:p>
        </p:txBody>
      </p:sp>
      <p:sp>
        <p:nvSpPr>
          <p:cNvPr id="4" name="頁尾版面配置區 3"/>
          <p:cNvSpPr>
            <a:spLocks noGrp="1"/>
          </p:cNvSpPr>
          <p:nvPr>
            <p:ph type="ftr" sz="quarter" idx="2"/>
          </p:nvPr>
        </p:nvSpPr>
        <p:spPr>
          <a:xfrm>
            <a:off x="0" y="9517546"/>
            <a:ext cx="2984871" cy="501015"/>
          </a:xfrm>
          <a:prstGeom prst="rect">
            <a:avLst/>
          </a:prstGeom>
        </p:spPr>
        <p:txBody>
          <a:bodyPr vert="horz" lIns="96616" tIns="48308" rIns="96616" bIns="48308" rtlCol="0" anchor="b"/>
          <a:lstStyle>
            <a:lvl1pPr algn="l" eaLnBrk="0" hangingPunct="0">
              <a:defRPr sz="1300"/>
            </a:lvl1pPr>
          </a:lstStyle>
          <a:p>
            <a:pPr>
              <a:defRPr/>
            </a:pPr>
            <a:endParaRPr lang="zh-TW" altLang="en-US"/>
          </a:p>
        </p:txBody>
      </p:sp>
      <p:sp>
        <p:nvSpPr>
          <p:cNvPr id="5" name="投影片編號版面配置區 4"/>
          <p:cNvSpPr>
            <a:spLocks noGrp="1"/>
          </p:cNvSpPr>
          <p:nvPr>
            <p:ph type="sldNum" sz="quarter" idx="3"/>
          </p:nvPr>
        </p:nvSpPr>
        <p:spPr>
          <a:xfrm>
            <a:off x="3901698" y="9517546"/>
            <a:ext cx="2984871" cy="501015"/>
          </a:xfrm>
          <a:prstGeom prst="rect">
            <a:avLst/>
          </a:prstGeom>
        </p:spPr>
        <p:txBody>
          <a:bodyPr vert="horz" lIns="96616" tIns="48308" rIns="96616" bIns="48308" rtlCol="0" anchor="b"/>
          <a:lstStyle>
            <a:lvl1pPr algn="r" eaLnBrk="0" hangingPunct="0">
              <a:defRPr sz="1300"/>
            </a:lvl1pPr>
          </a:lstStyle>
          <a:p>
            <a:pPr>
              <a:defRPr/>
            </a:pPr>
            <a:fld id="{ABFFF7D0-C663-4E95-898C-B4C2CCCD4EFB}" type="slidenum">
              <a:rPr lang="zh-TW" altLang="en-US"/>
              <a:pPr>
                <a:defRPr/>
              </a:pPr>
              <a:t>‹#›</a:t>
            </a:fld>
            <a:endParaRPr lang="zh-TW" altLang="en-US"/>
          </a:p>
        </p:txBody>
      </p:sp>
    </p:spTree>
    <p:extLst>
      <p:ext uri="{BB962C8B-B14F-4D97-AF65-F5344CB8AC3E}">
        <p14:creationId xmlns:p14="http://schemas.microsoft.com/office/powerpoint/2010/main" val="336572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84871" cy="501015"/>
          </a:xfrm>
          <a:prstGeom prst="rect">
            <a:avLst/>
          </a:prstGeom>
        </p:spPr>
        <p:txBody>
          <a:bodyPr vert="horz" lIns="96616" tIns="48308" rIns="96616" bIns="48308" rtlCol="0"/>
          <a:lstStyle>
            <a:lvl1pPr algn="l" eaLnBrk="1" hangingPunct="1">
              <a:defRPr sz="1300">
                <a:latin typeface="Arial" charset="0"/>
                <a:ea typeface="新細明體" pitchFamily="18" charset="-120"/>
              </a:defRPr>
            </a:lvl1pPr>
          </a:lstStyle>
          <a:p>
            <a:pPr>
              <a:defRPr/>
            </a:pPr>
            <a:endParaRPr lang="zh-TW" altLang="en-US"/>
          </a:p>
        </p:txBody>
      </p:sp>
      <p:sp>
        <p:nvSpPr>
          <p:cNvPr id="3" name="日期版面配置區 2"/>
          <p:cNvSpPr>
            <a:spLocks noGrp="1"/>
          </p:cNvSpPr>
          <p:nvPr>
            <p:ph type="dt" idx="1"/>
          </p:nvPr>
        </p:nvSpPr>
        <p:spPr>
          <a:xfrm>
            <a:off x="3901698" y="0"/>
            <a:ext cx="2984871" cy="501015"/>
          </a:xfrm>
          <a:prstGeom prst="rect">
            <a:avLst/>
          </a:prstGeom>
        </p:spPr>
        <p:txBody>
          <a:bodyPr vert="horz" lIns="96616" tIns="48308" rIns="96616" bIns="48308" rtlCol="0"/>
          <a:lstStyle>
            <a:lvl1pPr algn="r" eaLnBrk="1" hangingPunct="1">
              <a:defRPr sz="1300">
                <a:latin typeface="Arial" charset="0"/>
                <a:ea typeface="新細明體" pitchFamily="18" charset="-120"/>
              </a:defRPr>
            </a:lvl1pPr>
          </a:lstStyle>
          <a:p>
            <a:pPr>
              <a:defRPr/>
            </a:pPr>
            <a:fld id="{05445169-2639-4D3A-A739-03B8EEA14EE0}" type="datetimeFigureOut">
              <a:rPr lang="zh-TW" altLang="en-US"/>
              <a:pPr>
                <a:defRPr/>
              </a:pPr>
              <a:t>2023/10/25</a:t>
            </a:fld>
            <a:endParaRPr lang="zh-TW" altLang="en-US"/>
          </a:p>
        </p:txBody>
      </p:sp>
      <p:sp>
        <p:nvSpPr>
          <p:cNvPr id="4" name="投影片圖像版面配置區 3"/>
          <p:cNvSpPr>
            <a:spLocks noGrp="1" noRot="1" noChangeAspect="1"/>
          </p:cNvSpPr>
          <p:nvPr>
            <p:ph type="sldImg" idx="2"/>
          </p:nvPr>
        </p:nvSpPr>
        <p:spPr>
          <a:xfrm>
            <a:off x="877888" y="750888"/>
            <a:ext cx="5132387" cy="3757612"/>
          </a:xfrm>
          <a:prstGeom prst="rect">
            <a:avLst/>
          </a:prstGeom>
          <a:noFill/>
          <a:ln w="12700">
            <a:solidFill>
              <a:prstClr val="black"/>
            </a:solidFill>
          </a:ln>
        </p:spPr>
        <p:txBody>
          <a:bodyPr vert="horz" lIns="96616" tIns="48308" rIns="96616" bIns="48308" rtlCol="0" anchor="ctr"/>
          <a:lstStyle/>
          <a:p>
            <a:pPr lvl="0"/>
            <a:endParaRPr lang="zh-TW" altLang="en-US" noProof="0"/>
          </a:p>
        </p:txBody>
      </p:sp>
      <p:sp>
        <p:nvSpPr>
          <p:cNvPr id="5" name="備忘稿版面配置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eaLnBrk="1" hangingPunct="1">
              <a:defRPr sz="1300">
                <a:latin typeface="Arial" charset="0"/>
                <a:ea typeface="新細明體" pitchFamily="18" charset="-120"/>
              </a:defRPr>
            </a:lvl1pPr>
          </a:lstStyle>
          <a:p>
            <a:pPr>
              <a:defRPr/>
            </a:pPr>
            <a:endParaRPr lang="zh-TW" altLang="en-US"/>
          </a:p>
        </p:txBody>
      </p:sp>
      <p:sp>
        <p:nvSpPr>
          <p:cNvPr id="7" name="投影片編號版面配置區 6"/>
          <p:cNvSpPr>
            <a:spLocks noGrp="1"/>
          </p:cNvSpPr>
          <p:nvPr>
            <p:ph type="sldNum" sz="quarter" idx="5"/>
          </p:nvPr>
        </p:nvSpPr>
        <p:spPr>
          <a:xfrm>
            <a:off x="3901698" y="9517546"/>
            <a:ext cx="2984871" cy="501015"/>
          </a:xfrm>
          <a:prstGeom prst="rect">
            <a:avLst/>
          </a:prstGeom>
        </p:spPr>
        <p:txBody>
          <a:bodyPr vert="horz" wrap="square" lIns="96616" tIns="48308" rIns="96616" bIns="48308" numCol="1" anchor="b" anchorCtr="0" compatLnSpc="1">
            <a:prstTxWarp prst="textNoShape">
              <a:avLst/>
            </a:prstTxWarp>
          </a:bodyPr>
          <a:lstStyle>
            <a:lvl1pPr algn="r" eaLnBrk="1" hangingPunct="1">
              <a:defRPr sz="1300">
                <a:ea typeface="新細明體" charset="-120"/>
              </a:defRPr>
            </a:lvl1pPr>
          </a:lstStyle>
          <a:p>
            <a:pPr>
              <a:defRPr/>
            </a:pPr>
            <a:fld id="{CD13CABA-2A70-458A-9BC8-310B0A577FC5}" type="slidenum">
              <a:rPr lang="zh-TW" altLang="en-US"/>
              <a:pPr>
                <a:defRPr/>
              </a:pPr>
              <a:t>‹#›</a:t>
            </a:fld>
            <a:endParaRPr lang="zh-TW" altLang="en-US"/>
          </a:p>
        </p:txBody>
      </p:sp>
    </p:spTree>
    <p:extLst>
      <p:ext uri="{BB962C8B-B14F-4D97-AF65-F5344CB8AC3E}">
        <p14:creationId xmlns:p14="http://schemas.microsoft.com/office/powerpoint/2010/main" val="29231524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6386"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a:p>
        </p:txBody>
      </p:sp>
      <p:sp>
        <p:nvSpPr>
          <p:cNvPr id="16387" name="投影片編號版面配置區 3"/>
          <p:cNvSpPr>
            <a:spLocks noGrp="1"/>
          </p:cNvSpPr>
          <p:nvPr>
            <p:ph type="sldNum" sz="quarter" idx="5"/>
          </p:nvPr>
        </p:nvSpPr>
        <p:spPr bwMode="auto">
          <a:noFill/>
          <a:ln>
            <a:miter lim="800000"/>
            <a:headEnd/>
            <a:tailEnd/>
          </a:ln>
        </p:spPr>
        <p:txBody>
          <a:bodyPr/>
          <a:lstStyle/>
          <a:p>
            <a:fld id="{E724D2CE-3E13-4D14-A78C-9D20440CA267}" type="slidenum">
              <a:rPr lang="zh-TW" altLang="en-US" smtClean="0"/>
              <a:pPr/>
              <a:t>1</a:t>
            </a:fld>
            <a:endParaRPr lang="en-US" altLang="zh-T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8434" name="備忘稿版面配置區 2"/>
          <p:cNvSpPr>
            <a:spLocks noGrp="1"/>
          </p:cNvSpPr>
          <p:nvPr>
            <p:ph type="body" idx="1"/>
          </p:nvPr>
        </p:nvSpPr>
        <p:spPr bwMode="auto">
          <a:noFill/>
        </p:spPr>
        <p:txBody>
          <a:bodyPr wrap="square" numCol="1" anchor="t" anchorCtr="0" compatLnSpc="1">
            <a:prstTxWarp prst="textNoShape">
              <a:avLst/>
            </a:prstTxWarp>
          </a:bodyPr>
          <a:lstStyle/>
          <a:p>
            <a:endParaRPr lang="zh-TW" altLang="en-US"/>
          </a:p>
        </p:txBody>
      </p:sp>
      <p:sp>
        <p:nvSpPr>
          <p:cNvPr id="18435" name="投影片編號版面配置區 3"/>
          <p:cNvSpPr txBox="1">
            <a:spLocks noGrp="1"/>
          </p:cNvSpPr>
          <p:nvPr/>
        </p:nvSpPr>
        <p:spPr bwMode="auto">
          <a:xfrm>
            <a:off x="3901698" y="9517546"/>
            <a:ext cx="2984871" cy="501015"/>
          </a:xfrm>
          <a:prstGeom prst="rect">
            <a:avLst/>
          </a:prstGeom>
          <a:noFill/>
          <a:ln w="9525">
            <a:noFill/>
            <a:miter lim="800000"/>
            <a:headEnd/>
            <a:tailEnd/>
          </a:ln>
        </p:spPr>
        <p:txBody>
          <a:bodyPr lIns="96616" tIns="48308" rIns="96616" bIns="48308" anchor="b"/>
          <a:lstStyle/>
          <a:p>
            <a:pPr algn="r"/>
            <a:fld id="{FA2FEB45-E2D6-42E7-9DB5-60DAAFE5E82B}" type="slidenum">
              <a:rPr lang="zh-TW" altLang="en-US" sz="1300"/>
              <a:pPr algn="r"/>
              <a:t>2</a:t>
            </a:fld>
            <a:endParaRPr lang="en-US" altLang="zh-TW" sz="13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755650" y="2292350"/>
            <a:ext cx="8569325" cy="1582738"/>
          </a:xfrm>
          <a:prstGeom prst="rect">
            <a:avLst/>
          </a:prstGeom>
        </p:spPr>
        <p:txBody>
          <a:bodyPr/>
          <a:lstStyle/>
          <a:p>
            <a:r>
              <a:rPr lang="zh-TW" altLang="en-US"/>
              <a:t>按一下以編輯母片標題樣式</a:t>
            </a:r>
          </a:p>
        </p:txBody>
      </p:sp>
      <p:sp>
        <p:nvSpPr>
          <p:cNvPr id="3" name="副標題 2"/>
          <p:cNvSpPr>
            <a:spLocks noGrp="1"/>
          </p:cNvSpPr>
          <p:nvPr>
            <p:ph type="subTitle" idx="1"/>
          </p:nvPr>
        </p:nvSpPr>
        <p:spPr>
          <a:xfrm>
            <a:off x="1512888" y="4181475"/>
            <a:ext cx="7056437" cy="188753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7865B8D3-2ED9-43CC-9573-B6CCE58E17DE}" type="slidenum">
              <a:rPr lang="en-US" altLang="zh-TW"/>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2BFEB413-7AE3-4929-9CF6-1FB316D7BCC7}"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310438" y="295275"/>
            <a:ext cx="2266950" cy="6327775"/>
          </a:xfrm>
          <a:prstGeom prst="rect">
            <a:avLst/>
          </a:prstGeo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504825" y="295275"/>
            <a:ext cx="6653213" cy="632777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0AC323BD-4C91-4FC2-AEFA-46E64E67A65A}"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ACF0C8EA-3ED6-4B42-9318-7021B736169F}"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96925" y="4741863"/>
            <a:ext cx="8567738" cy="1466850"/>
          </a:xfrm>
          <a:prstGeom prst="rect">
            <a:avLst/>
          </a:prstGeo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96925" y="3127375"/>
            <a:ext cx="8567738" cy="16144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6D8B4E5F-7358-4D1A-A4FD-F255A176B47C}"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內容版面配置區 2"/>
          <p:cNvSpPr>
            <a:spLocks noGrp="1"/>
          </p:cNvSpPr>
          <p:nvPr>
            <p:ph sz="half" idx="1"/>
          </p:nvPr>
        </p:nvSpPr>
        <p:spPr>
          <a:xfrm>
            <a:off x="5516563" y="357188"/>
            <a:ext cx="1954212" cy="6265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7623175" y="357188"/>
            <a:ext cx="1954213" cy="6265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B9A7D755-AC3D-457C-A5F7-0C0486A8B59E}"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504825" y="1652588"/>
            <a:ext cx="4452938" cy="687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504825" y="2339975"/>
            <a:ext cx="4452938" cy="425291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5121275" y="1652588"/>
            <a:ext cx="4456113" cy="687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5121275" y="2339975"/>
            <a:ext cx="4456113" cy="425291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F41A3238-686C-4FA7-8382-9043A60225EF}"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87FE27EE-4F50-492D-BC48-6948BD45ACFD}"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147BA637-2226-4EA6-9170-718F57E1B07B}"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504825" y="293688"/>
            <a:ext cx="3316288" cy="1250950"/>
          </a:xfrm>
          <a:prstGeom prst="rect">
            <a:avLst/>
          </a:prstGeo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941763" y="293688"/>
            <a:ext cx="5635625" cy="6299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504825" y="1544638"/>
            <a:ext cx="3316288" cy="5048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0CD1E797-96C4-4CBE-AD28-515918FA1753}"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976438" y="5165725"/>
            <a:ext cx="6048375" cy="609600"/>
          </a:xfrm>
          <a:prstGeom prst="rect">
            <a:avLst/>
          </a:prstGeo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976438" y="658813"/>
            <a:ext cx="6048375" cy="44291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976438" y="5775325"/>
            <a:ext cx="6048375" cy="866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7BF5C3C9-C9FA-43D3-9003-113FED4997D9}"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5516563" y="357188"/>
            <a:ext cx="4060825" cy="6265862"/>
          </a:xfrm>
          <a:prstGeom prst="rect">
            <a:avLst/>
          </a:prstGeom>
          <a:noFill/>
          <a:ln w="9525">
            <a:noFill/>
            <a:miter lim="800000"/>
            <a:headEnd/>
            <a:tailEnd/>
          </a:ln>
        </p:spPr>
        <p:txBody>
          <a:bodyPr vert="horz" wrap="square" lIns="99767" tIns="49883" rIns="99767" bIns="49883"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p:cNvSpPr>
            <a:spLocks noGrp="1" noChangeArrowheads="1"/>
          </p:cNvSpPr>
          <p:nvPr>
            <p:ph type="dt" sz="half" idx="2"/>
          </p:nvPr>
        </p:nvSpPr>
        <p:spPr bwMode="auto">
          <a:xfrm>
            <a:off x="503238" y="6721475"/>
            <a:ext cx="2354262" cy="512763"/>
          </a:xfrm>
          <a:prstGeom prst="rect">
            <a:avLst/>
          </a:prstGeom>
          <a:noFill/>
          <a:ln w="9525">
            <a:noFill/>
            <a:miter lim="800000"/>
            <a:headEnd/>
            <a:tailEnd/>
          </a:ln>
          <a:effectLst/>
        </p:spPr>
        <p:txBody>
          <a:bodyPr vert="horz" wrap="square" lIns="99767" tIns="49883" rIns="99767" bIns="49883" numCol="1" anchor="t" anchorCtr="0" compatLnSpc="1">
            <a:prstTxWarp prst="textNoShape">
              <a:avLst/>
            </a:prstTxWarp>
          </a:bodyPr>
          <a:lstStyle>
            <a:lvl1pPr eaLnBrk="1" hangingPunct="1">
              <a:defRPr sz="1600">
                <a:latin typeface="Arial" charset="0"/>
                <a:ea typeface="新細明體" pitchFamily="18" charset="-120"/>
              </a:defRPr>
            </a:lvl1pPr>
          </a:lstStyle>
          <a:p>
            <a:pPr>
              <a:defRPr/>
            </a:pPr>
            <a:endParaRPr lang="en-US" altLang="zh-TW"/>
          </a:p>
        </p:txBody>
      </p:sp>
      <p:sp>
        <p:nvSpPr>
          <p:cNvPr id="1029" name="Rectangle 5"/>
          <p:cNvSpPr>
            <a:spLocks noGrp="1" noChangeArrowheads="1"/>
          </p:cNvSpPr>
          <p:nvPr>
            <p:ph type="ftr" sz="quarter" idx="3"/>
          </p:nvPr>
        </p:nvSpPr>
        <p:spPr bwMode="auto">
          <a:xfrm>
            <a:off x="3443288" y="6721475"/>
            <a:ext cx="3194050" cy="512763"/>
          </a:xfrm>
          <a:prstGeom prst="rect">
            <a:avLst/>
          </a:prstGeom>
          <a:noFill/>
          <a:ln w="9525">
            <a:noFill/>
            <a:miter lim="800000"/>
            <a:headEnd/>
            <a:tailEnd/>
          </a:ln>
          <a:effectLst/>
        </p:spPr>
        <p:txBody>
          <a:bodyPr vert="horz" wrap="square" lIns="99767" tIns="49883" rIns="99767" bIns="49883" numCol="1" anchor="t" anchorCtr="0" compatLnSpc="1">
            <a:prstTxWarp prst="textNoShape">
              <a:avLst/>
            </a:prstTxWarp>
          </a:bodyPr>
          <a:lstStyle>
            <a:lvl1pPr algn="ctr" eaLnBrk="1" hangingPunct="1">
              <a:defRPr sz="1600">
                <a:latin typeface="Arial" charset="0"/>
                <a:ea typeface="新細明體" pitchFamily="18" charset="-120"/>
              </a:defRPr>
            </a:lvl1pPr>
          </a:lstStyle>
          <a:p>
            <a:pPr>
              <a:defRPr/>
            </a:pPr>
            <a:endParaRPr lang="en-US" altLang="zh-TW"/>
          </a:p>
        </p:txBody>
      </p:sp>
      <p:sp>
        <p:nvSpPr>
          <p:cNvPr id="1030" name="Rectangle 6"/>
          <p:cNvSpPr>
            <a:spLocks noGrp="1" noChangeArrowheads="1"/>
          </p:cNvSpPr>
          <p:nvPr>
            <p:ph type="sldNum" sz="quarter" idx="4"/>
          </p:nvPr>
        </p:nvSpPr>
        <p:spPr bwMode="auto">
          <a:xfrm>
            <a:off x="7223125" y="6721475"/>
            <a:ext cx="2354263" cy="512763"/>
          </a:xfrm>
          <a:prstGeom prst="rect">
            <a:avLst/>
          </a:prstGeom>
          <a:noFill/>
          <a:ln w="9525">
            <a:noFill/>
            <a:miter lim="800000"/>
            <a:headEnd/>
            <a:tailEnd/>
          </a:ln>
          <a:effectLst/>
        </p:spPr>
        <p:txBody>
          <a:bodyPr vert="horz" wrap="square" lIns="99767" tIns="49883" rIns="99767" bIns="49883" numCol="1" anchor="t" anchorCtr="0" compatLnSpc="1">
            <a:prstTxWarp prst="textNoShape">
              <a:avLst/>
            </a:prstTxWarp>
          </a:bodyPr>
          <a:lstStyle>
            <a:lvl1pPr algn="r" eaLnBrk="1" hangingPunct="1">
              <a:defRPr sz="1600">
                <a:ea typeface="新細明體" charset="-120"/>
              </a:defRPr>
            </a:lvl1pPr>
          </a:lstStyle>
          <a:p>
            <a:pPr>
              <a:defRPr/>
            </a:pPr>
            <a:fld id="{89A064BB-9BEE-491A-B131-33A1695DDE2E}"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2pPr>
      <a:lvl3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3pPr>
      <a:lvl4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4pPr>
      <a:lvl5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5pPr>
      <a:lvl6pPr marL="457200" algn="ctr" defTabSz="998538" rtl="0" fontAlgn="base">
        <a:spcBef>
          <a:spcPct val="0"/>
        </a:spcBef>
        <a:spcAft>
          <a:spcPct val="0"/>
        </a:spcAft>
        <a:defRPr kumimoji="1" sz="4800">
          <a:solidFill>
            <a:schemeClr val="tx2"/>
          </a:solidFill>
          <a:latin typeface="Arial" charset="0"/>
          <a:ea typeface="新細明體" pitchFamily="18" charset="-120"/>
        </a:defRPr>
      </a:lvl6pPr>
      <a:lvl7pPr marL="914400" algn="ctr" defTabSz="998538" rtl="0" fontAlgn="base">
        <a:spcBef>
          <a:spcPct val="0"/>
        </a:spcBef>
        <a:spcAft>
          <a:spcPct val="0"/>
        </a:spcAft>
        <a:defRPr kumimoji="1" sz="4800">
          <a:solidFill>
            <a:schemeClr val="tx2"/>
          </a:solidFill>
          <a:latin typeface="Arial" charset="0"/>
          <a:ea typeface="新細明體" pitchFamily="18" charset="-120"/>
        </a:defRPr>
      </a:lvl7pPr>
      <a:lvl8pPr marL="1371600" algn="ctr" defTabSz="998538" rtl="0" fontAlgn="base">
        <a:spcBef>
          <a:spcPct val="0"/>
        </a:spcBef>
        <a:spcAft>
          <a:spcPct val="0"/>
        </a:spcAft>
        <a:defRPr kumimoji="1" sz="4800">
          <a:solidFill>
            <a:schemeClr val="tx2"/>
          </a:solidFill>
          <a:latin typeface="Arial" charset="0"/>
          <a:ea typeface="新細明體" pitchFamily="18" charset="-120"/>
        </a:defRPr>
      </a:lvl8pPr>
      <a:lvl9pPr marL="1828800" algn="ctr" defTabSz="998538" rtl="0" fontAlgn="base">
        <a:spcBef>
          <a:spcPct val="0"/>
        </a:spcBef>
        <a:spcAft>
          <a:spcPct val="0"/>
        </a:spcAft>
        <a:defRPr kumimoji="1" sz="4800">
          <a:solidFill>
            <a:schemeClr val="tx2"/>
          </a:solidFill>
          <a:latin typeface="Arial" charset="0"/>
          <a:ea typeface="新細明體" pitchFamily="18" charset="-120"/>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09625" indent="-311150" algn="l" defTabSz="998538" rtl="0" eaLnBrk="0" fontAlgn="base" hangingPunct="0">
        <a:spcBef>
          <a:spcPct val="20000"/>
        </a:spcBef>
        <a:spcAft>
          <a:spcPct val="0"/>
        </a:spcAft>
        <a:buChar char="–"/>
        <a:defRPr kumimoji="1" sz="3000">
          <a:solidFill>
            <a:schemeClr val="tx1"/>
          </a:solidFill>
          <a:latin typeface="+mn-lt"/>
          <a:ea typeface="+mn-ea"/>
        </a:defRPr>
      </a:lvl2pPr>
      <a:lvl3pPr marL="1246188" indent="-247650"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50825"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50825" algn="l" defTabSz="998538" rtl="0" fontAlgn="base">
        <a:spcBef>
          <a:spcPct val="20000"/>
        </a:spcBef>
        <a:spcAft>
          <a:spcPct val="0"/>
        </a:spcAft>
        <a:buChar char="»"/>
        <a:defRPr kumimoji="1" sz="2200">
          <a:solidFill>
            <a:schemeClr val="tx1"/>
          </a:solidFill>
          <a:latin typeface="+mn-lt"/>
          <a:ea typeface="+mn-ea"/>
        </a:defRPr>
      </a:lvl6pPr>
      <a:lvl7pPr marL="3159125" indent="-250825" algn="l" defTabSz="998538" rtl="0" fontAlgn="base">
        <a:spcBef>
          <a:spcPct val="20000"/>
        </a:spcBef>
        <a:spcAft>
          <a:spcPct val="0"/>
        </a:spcAft>
        <a:buChar char="»"/>
        <a:defRPr kumimoji="1" sz="2200">
          <a:solidFill>
            <a:schemeClr val="tx1"/>
          </a:solidFill>
          <a:latin typeface="+mn-lt"/>
          <a:ea typeface="+mn-ea"/>
        </a:defRPr>
      </a:lvl7pPr>
      <a:lvl8pPr marL="3616325" indent="-250825" algn="l" defTabSz="998538" rtl="0" fontAlgn="base">
        <a:spcBef>
          <a:spcPct val="20000"/>
        </a:spcBef>
        <a:spcAft>
          <a:spcPct val="0"/>
        </a:spcAft>
        <a:buChar char="»"/>
        <a:defRPr kumimoji="1" sz="2200">
          <a:solidFill>
            <a:schemeClr val="tx1"/>
          </a:solidFill>
          <a:latin typeface="+mn-lt"/>
          <a:ea typeface="+mn-ea"/>
        </a:defRPr>
      </a:lvl8pPr>
      <a:lvl9pPr marL="4073525" indent="-250825" algn="l" defTabSz="998538" rtl="0" fontAlgn="base">
        <a:spcBef>
          <a:spcPct val="20000"/>
        </a:spcBef>
        <a:spcAft>
          <a:spcPct val="0"/>
        </a:spcAft>
        <a:buChar char="»"/>
        <a:defRPr kumimoji="1" sz="22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44463" y="1673225"/>
            <a:ext cx="4895850" cy="5446713"/>
          </a:xfrm>
        </p:spPr>
        <p:txBody>
          <a:bodyPr/>
          <a:lstStyle/>
          <a:p>
            <a:pPr algn="l" eaLnBrk="1" hangingPunct="1">
              <a:lnSpc>
                <a:spcPct val="80000"/>
              </a:lnSpc>
              <a:tabLst>
                <a:tab pos="0" algn="l"/>
              </a:tabLst>
            </a:pPr>
            <a:r>
              <a:rPr lang="zh-TW" altLang="en-US" sz="1400" dirty="0">
                <a:latin typeface="標楷體" pitchFamily="65" charset="-120"/>
                <a:ea typeface="標楷體" pitchFamily="65" charset="-120"/>
              </a:rPr>
              <a:t>主後</a:t>
            </a:r>
            <a:r>
              <a:rPr lang="en-US" altLang="zh-TW" sz="1400" dirty="0">
                <a:latin typeface="標楷體" pitchFamily="65" charset="-120"/>
                <a:ea typeface="標楷體" pitchFamily="65" charset="-120"/>
              </a:rPr>
              <a:t>2023</a:t>
            </a:r>
            <a:r>
              <a:rPr lang="zh-TW" altLang="en-US" sz="1400" dirty="0">
                <a:latin typeface="標楷體" pitchFamily="65" charset="-120"/>
                <a:ea typeface="標楷體" pitchFamily="65" charset="-120"/>
              </a:rPr>
              <a:t>年</a:t>
            </a:r>
            <a:r>
              <a:rPr lang="en-US" altLang="zh-TW" sz="1400" dirty="0">
                <a:latin typeface="標楷體" pitchFamily="65" charset="-120"/>
                <a:ea typeface="標楷體" pitchFamily="65" charset="-120"/>
              </a:rPr>
              <a:t>10</a:t>
            </a:r>
            <a:r>
              <a:rPr lang="zh-TW" altLang="en-US" sz="1400" dirty="0">
                <a:latin typeface="標楷體" pitchFamily="65" charset="-120"/>
                <a:ea typeface="標楷體" pitchFamily="65" charset="-120"/>
              </a:rPr>
              <a:t>月</a:t>
            </a:r>
            <a:r>
              <a:rPr lang="en-US" altLang="zh-TW" sz="1400" dirty="0">
                <a:latin typeface="標楷體" pitchFamily="65" charset="-120"/>
                <a:ea typeface="標楷體" pitchFamily="65" charset="-120"/>
              </a:rPr>
              <a:t>29</a:t>
            </a:r>
            <a:r>
              <a:rPr lang="zh-TW" altLang="en-US" sz="1400" dirty="0">
                <a:latin typeface="標楷體" pitchFamily="65" charset="-120"/>
                <a:ea typeface="標楷體" pitchFamily="65" charset="-120"/>
              </a:rPr>
              <a:t>日上午十時                  第</a:t>
            </a:r>
            <a:r>
              <a:rPr lang="en-US" altLang="zh-TW" sz="1400" dirty="0">
                <a:latin typeface="標楷體" pitchFamily="65" charset="-120"/>
                <a:ea typeface="標楷體" pitchFamily="65" charset="-120"/>
              </a:rPr>
              <a:t>1851</a:t>
            </a:r>
            <a:r>
              <a:rPr lang="zh-TW" altLang="en-US" sz="1400" dirty="0">
                <a:latin typeface="標楷體" pitchFamily="65" charset="-120"/>
                <a:ea typeface="標楷體" pitchFamily="65" charset="-120"/>
              </a:rPr>
              <a:t>期</a:t>
            </a:r>
            <a:endParaRPr lang="en-US" altLang="zh-TW" sz="1400" dirty="0">
              <a:latin typeface="標楷體" pitchFamily="65" charset="-120"/>
              <a:ea typeface="標楷體" pitchFamily="65" charset="-120"/>
            </a:endParaRPr>
          </a:p>
          <a:p>
            <a:pPr eaLnBrk="1" hangingPunct="1">
              <a:lnSpc>
                <a:spcPct val="80000"/>
              </a:lnSpc>
              <a:tabLst>
                <a:tab pos="0" algn="l"/>
              </a:tabLst>
            </a:pP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主日崇拜程序</a:t>
            </a:r>
            <a:endParaRPr lang="en-US" altLang="zh-TW" sz="1400"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以安靜等候來敬拜主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r>
              <a:rPr lang="zh-TW" altLang="zh-TW" sz="1400" dirty="0">
                <a:latin typeface="標楷體" pitchFamily="65" charset="-120"/>
                <a:ea typeface="標楷體" pitchFamily="65" charset="-120"/>
              </a:rPr>
              <a:t>以詩歌讚美來敬拜主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司 會</a:t>
            </a:r>
            <a:endParaRPr lang="en-US" altLang="zh-TW" sz="1400" dirty="0">
              <a:latin typeface="標楷體" pitchFamily="65" charset="-120"/>
              <a:ea typeface="標楷體" pitchFamily="65" charset="-120"/>
            </a:endParaRPr>
          </a:p>
          <a:p>
            <a:pPr lvl="0">
              <a:tabLst>
                <a:tab pos="0" algn="l"/>
              </a:tabLst>
            </a:pPr>
            <a:r>
              <a:rPr lang="zh-TW" altLang="en-US" sz="1400" b="1" dirty="0">
                <a:latin typeface="標楷體" pitchFamily="65" charset="-120"/>
                <a:ea typeface="標楷體" pitchFamily="65" charset="-120"/>
              </a:rPr>
              <a:t>讓讚美飛揚、神的帳幕在人間、我要愛慕祢</a:t>
            </a:r>
            <a:endParaRPr lang="en-US" altLang="zh-TW" sz="1400" b="1"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a:t>
            </a:r>
            <a:r>
              <a:rPr lang="zh-TW" altLang="en-US" sz="1400" dirty="0">
                <a:latin typeface="標楷體" pitchFamily="65" charset="-120"/>
                <a:ea typeface="標楷體" pitchFamily="65" charset="-120"/>
              </a:rPr>
              <a:t>領受真道</a:t>
            </a:r>
            <a:r>
              <a:rPr lang="zh-TW" altLang="zh-TW" sz="1400" dirty="0">
                <a:latin typeface="標楷體" pitchFamily="65" charset="-120"/>
                <a:ea typeface="標楷體" pitchFamily="65" charset="-120"/>
              </a:rPr>
              <a:t>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晏子年牧師</a:t>
            </a:r>
            <a:endParaRPr lang="en-US" altLang="zh-TW" sz="1400" b="1" dirty="0">
              <a:latin typeface="標楷體" pitchFamily="65" charset="-120"/>
              <a:ea typeface="標楷體" pitchFamily="65" charset="-120"/>
            </a:endParaRPr>
          </a:p>
          <a:p>
            <a:r>
              <a:rPr lang="zh-TW" altLang="en-US" sz="1400" b="1" dirty="0">
                <a:latin typeface="標楷體" pitchFamily="65" charset="-120"/>
                <a:ea typeface="標楷體" pitchFamily="65" charset="-120"/>
              </a:rPr>
              <a:t>講題：五餅二魚的感動</a:t>
            </a:r>
            <a:endParaRPr lang="en-US" altLang="zh-TW" sz="1400" b="1" dirty="0">
              <a:latin typeface="標楷體" pitchFamily="65" charset="-120"/>
              <a:ea typeface="標楷體" pitchFamily="65" charset="-120"/>
            </a:endParaRPr>
          </a:p>
          <a:p>
            <a:r>
              <a:rPr lang="zh-TW" altLang="en-US" sz="1400" b="1" dirty="0">
                <a:latin typeface="標楷體" pitchFamily="65" charset="-120"/>
                <a:ea typeface="標楷體" pitchFamily="65" charset="-120"/>
              </a:rPr>
              <a:t>經文：馬可福音六章</a:t>
            </a:r>
            <a:r>
              <a:rPr lang="en-US" altLang="zh-TW" sz="1400" b="1" dirty="0">
                <a:latin typeface="標楷體" pitchFamily="65" charset="-120"/>
                <a:ea typeface="標楷體" pitchFamily="65" charset="-120"/>
              </a:rPr>
              <a:t>30-44</a:t>
            </a:r>
            <a:r>
              <a:rPr lang="zh-TW" altLang="en-US" sz="1400" b="1" dirty="0">
                <a:latin typeface="標楷體" pitchFamily="65" charset="-120"/>
                <a:ea typeface="標楷體" pitchFamily="65" charset="-120"/>
              </a:rPr>
              <a:t>節</a:t>
            </a:r>
            <a:endParaRPr lang="en-US" altLang="zh-TW" sz="1400" b="1"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以背誦聖言來敬拜主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金句：馬可福音六章</a:t>
            </a:r>
            <a:r>
              <a:rPr lang="en-US" altLang="zh-TW" sz="1400" b="1" dirty="0">
                <a:latin typeface="標楷體" pitchFamily="65" charset="-120"/>
                <a:ea typeface="標楷體" pitchFamily="65" charset="-120"/>
              </a:rPr>
              <a:t>34a</a:t>
            </a:r>
            <a:r>
              <a:rPr lang="zh-TW" altLang="en-US" sz="1400" b="1" dirty="0">
                <a:latin typeface="標楷體" pitchFamily="65" charset="-120"/>
                <a:ea typeface="標楷體" pitchFamily="65" charset="-120"/>
              </a:rPr>
              <a:t>節</a:t>
            </a:r>
            <a:endParaRPr lang="en-US" altLang="zh-TW" sz="1400" b="1"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以關心教會來敬拜主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司 會</a:t>
            </a:r>
            <a:endParaRPr lang="en-US" altLang="zh-TW" sz="1400"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以感恩奉獻來敬拜主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我要愛慕祢</a:t>
            </a:r>
            <a:endParaRPr lang="en-US" altLang="zh-TW" sz="1400" b="1"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以歌頌榮耀來敬拜主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讚美一神</a:t>
            </a:r>
            <a:endParaRPr lang="en-US" altLang="zh-TW" sz="1400"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以領受賜福來敬拜主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楊良楚牧師</a:t>
            </a:r>
            <a:endParaRPr lang="en-US" altLang="zh-TW" sz="1400"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a:t>
            </a:r>
            <a:r>
              <a:rPr lang="zh-TW" altLang="en-US" sz="1400" dirty="0">
                <a:latin typeface="標楷體" pitchFamily="65" charset="-120"/>
                <a:ea typeface="標楷體" pitchFamily="65" charset="-120"/>
              </a:rPr>
              <a:t>彼此問安</a:t>
            </a:r>
            <a:r>
              <a:rPr lang="zh-TW" altLang="zh-TW" sz="1400" dirty="0">
                <a:latin typeface="標楷體" pitchFamily="65" charset="-120"/>
                <a:ea typeface="標楷體" pitchFamily="65" charset="-120"/>
              </a:rPr>
              <a:t>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愛我們的家</a:t>
            </a:r>
            <a:endParaRPr lang="en-US" altLang="zh-TW" sz="1400" b="1" dirty="0">
              <a:latin typeface="標楷體" pitchFamily="65" charset="-120"/>
              <a:ea typeface="標楷體" pitchFamily="65" charset="-120"/>
            </a:endParaRPr>
          </a:p>
          <a:p>
            <a:pPr>
              <a:tabLst>
                <a:tab pos="0" algn="l"/>
              </a:tabLst>
            </a:pPr>
            <a:endParaRPr lang="en-US" altLang="zh-TW" sz="1400" b="1" dirty="0">
              <a:latin typeface="標楷體" pitchFamily="65" charset="-120"/>
              <a:ea typeface="標楷體" pitchFamily="65" charset="-120"/>
            </a:endParaRPr>
          </a:p>
        </p:txBody>
      </p:sp>
      <p:sp>
        <p:nvSpPr>
          <p:cNvPr id="15362" name="Text Box 82"/>
          <p:cNvSpPr txBox="1">
            <a:spLocks noChangeArrowheads="1"/>
          </p:cNvSpPr>
          <p:nvPr/>
        </p:nvSpPr>
        <p:spPr bwMode="auto">
          <a:xfrm>
            <a:off x="0" y="233363"/>
            <a:ext cx="5041900" cy="429669"/>
          </a:xfrm>
          <a:prstGeom prst="rect">
            <a:avLst/>
          </a:prstGeom>
          <a:noFill/>
          <a:ln w="9525">
            <a:noFill/>
            <a:miter lim="800000"/>
            <a:headEnd/>
            <a:tailEnd/>
          </a:ln>
        </p:spPr>
        <p:txBody>
          <a:bodyPr>
            <a:spAutoFit/>
          </a:bodyPr>
          <a:lstStyle/>
          <a:p>
            <a:pPr algn="ctr" defTabSz="998538">
              <a:lnSpc>
                <a:spcPct val="130000"/>
              </a:lnSpc>
              <a:spcBef>
                <a:spcPct val="30000"/>
              </a:spcBef>
            </a:pPr>
            <a:r>
              <a:rPr lang="zh-TW" altLang="en-US" sz="1800" b="1">
                <a:latin typeface="標楷體" pitchFamily="65" charset="-120"/>
                <a:ea typeface="標楷體" pitchFamily="65" charset="-120"/>
              </a:rPr>
              <a:t>東山街浸信會週報</a:t>
            </a:r>
            <a:r>
              <a:rPr lang="zh-TW" altLang="en-US">
                <a:latin typeface="標楷體" pitchFamily="65" charset="-120"/>
                <a:ea typeface="標楷體" pitchFamily="65" charset="-120"/>
              </a:rPr>
              <a:t>       </a:t>
            </a:r>
            <a:endParaRPr lang="en-US" altLang="zh-TW">
              <a:latin typeface="標楷體" pitchFamily="65" charset="-120"/>
              <a:ea typeface="標楷體" pitchFamily="65" charset="-120"/>
            </a:endParaRPr>
          </a:p>
        </p:txBody>
      </p:sp>
      <p:sp>
        <p:nvSpPr>
          <p:cNvPr id="15363" name="文字方塊 7"/>
          <p:cNvSpPr txBox="1">
            <a:spLocks noChangeArrowheads="1"/>
          </p:cNvSpPr>
          <p:nvPr/>
        </p:nvSpPr>
        <p:spPr bwMode="auto">
          <a:xfrm>
            <a:off x="287338" y="233363"/>
            <a:ext cx="4608512" cy="1013932"/>
          </a:xfrm>
          <a:prstGeom prst="rect">
            <a:avLst/>
          </a:prstGeom>
          <a:noFill/>
          <a:ln w="9525">
            <a:noFill/>
            <a:miter lim="800000"/>
            <a:headEnd/>
            <a:tailEnd/>
          </a:ln>
        </p:spPr>
        <p:txBody>
          <a:bodyPr>
            <a:spAutoFit/>
          </a:bodyPr>
          <a:lstStyle/>
          <a:p>
            <a:pPr algn="ctr">
              <a:lnSpc>
                <a:spcPct val="80000"/>
              </a:lnSpc>
              <a:tabLst>
                <a:tab pos="0" algn="l"/>
              </a:tabLst>
            </a:pPr>
            <a:endParaRPr lang="en-US" altLang="zh-TW" b="1" dirty="0">
              <a:latin typeface="標楷體" pitchFamily="65" charset="-120"/>
              <a:ea typeface="標楷體" pitchFamily="65" charset="-120"/>
            </a:endParaRPr>
          </a:p>
          <a:p>
            <a:pPr algn="ctr">
              <a:lnSpc>
                <a:spcPct val="80000"/>
              </a:lnSpc>
              <a:tabLst>
                <a:tab pos="0" algn="l"/>
              </a:tabLst>
            </a:pPr>
            <a:endParaRPr lang="en-US" altLang="zh-TW" b="1" dirty="0">
              <a:latin typeface="標楷體" pitchFamily="65" charset="-120"/>
              <a:ea typeface="標楷體" pitchFamily="65" charset="-120"/>
            </a:endParaRPr>
          </a:p>
          <a:p>
            <a:pPr algn="ctr">
              <a:lnSpc>
                <a:spcPct val="80000"/>
              </a:lnSpc>
              <a:tabLst>
                <a:tab pos="0" algn="l"/>
              </a:tabLst>
            </a:pPr>
            <a:endParaRPr lang="en-US" altLang="zh-TW" b="1" dirty="0">
              <a:latin typeface="標楷體" pitchFamily="65" charset="-120"/>
              <a:ea typeface="標楷體" pitchFamily="65" charset="-120"/>
            </a:endParaRPr>
          </a:p>
          <a:p>
            <a:pPr algn="ctr">
              <a:lnSpc>
                <a:spcPct val="80000"/>
              </a:lnSpc>
              <a:tabLst>
                <a:tab pos="0" algn="l"/>
              </a:tabLst>
            </a:pPr>
            <a:r>
              <a:rPr lang="zh-TW" altLang="en-US" sz="1600" b="1" dirty="0">
                <a:latin typeface="標楷體" pitchFamily="65" charset="-120"/>
                <a:ea typeface="標楷體" pitchFamily="65" charset="-120"/>
              </a:rPr>
              <a:t>年度目標：心意更新，靈命成長</a:t>
            </a:r>
            <a:endParaRPr lang="en-US" altLang="zh-TW" sz="1600" b="1" dirty="0">
              <a:latin typeface="標楷體" pitchFamily="65" charset="-120"/>
              <a:ea typeface="標楷體" pitchFamily="65" charset="-120"/>
            </a:endParaRPr>
          </a:p>
          <a:p>
            <a:pPr algn="ctr">
              <a:lnSpc>
                <a:spcPct val="80000"/>
              </a:lnSpc>
              <a:tabLst>
                <a:tab pos="0" algn="l"/>
              </a:tabLst>
            </a:pPr>
            <a:endParaRPr lang="zh-TW" altLang="en-US" sz="1600" b="1" dirty="0">
              <a:latin typeface="標楷體" pitchFamily="65" charset="-120"/>
              <a:ea typeface="標楷體" pitchFamily="65" charset="-120"/>
            </a:endParaRPr>
          </a:p>
        </p:txBody>
      </p:sp>
      <p:sp>
        <p:nvSpPr>
          <p:cNvPr id="15364" name="Rectangle 4"/>
          <p:cNvSpPr>
            <a:spLocks noChangeArrowheads="1"/>
          </p:cNvSpPr>
          <p:nvPr/>
        </p:nvSpPr>
        <p:spPr bwMode="auto">
          <a:xfrm>
            <a:off x="5219661" y="1046938"/>
            <a:ext cx="4572000" cy="6031190"/>
          </a:xfrm>
          <a:prstGeom prst="rect">
            <a:avLst/>
          </a:prstGeom>
          <a:noFill/>
          <a:ln w="9525">
            <a:noFill/>
            <a:miter lim="800000"/>
            <a:headEnd/>
            <a:tailEnd/>
          </a:ln>
        </p:spPr>
        <p:txBody>
          <a:bodyPr lIns="99767" tIns="49883" rIns="99767" bIns="49883"/>
          <a:lstStyle/>
          <a:p>
            <a:pPr marL="177800" indent="-177800" eaLnBrk="0" hangingPunct="0"/>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聖工報告</a:t>
            </a:r>
            <a:r>
              <a:rPr lang="en-US" altLang="zh-TW" dirty="0">
                <a:latin typeface="標楷體" pitchFamily="65" charset="-120"/>
                <a:ea typeface="標楷體" pitchFamily="65" charset="-120"/>
              </a:rPr>
              <a:t>》</a:t>
            </a:r>
          </a:p>
          <a:p>
            <a:pPr marL="609600" indent="-609600"/>
            <a:r>
              <a:rPr lang="en-US" altLang="zh-TW" dirty="0">
                <a:latin typeface="標楷體" pitchFamily="65" charset="-120"/>
                <a:ea typeface="標楷體" pitchFamily="65" charset="-120"/>
              </a:rPr>
              <a:t>1.</a:t>
            </a:r>
            <a:r>
              <a:rPr lang="zh-TW" altLang="en-US" dirty="0">
                <a:latin typeface="標楷體" pitchFamily="65" charset="-120"/>
                <a:ea typeface="標楷體" pitchFamily="65" charset="-120"/>
              </a:rPr>
              <a:t>歡迎新朋友，願神賜福看顧你。</a:t>
            </a:r>
            <a:endParaRPr lang="en-US" altLang="zh-TW" dirty="0">
              <a:latin typeface="標楷體" pitchFamily="65" charset="-120"/>
              <a:ea typeface="標楷體" pitchFamily="65" charset="-120"/>
            </a:endParaRPr>
          </a:p>
          <a:p>
            <a:pPr marL="182563" indent="-182563"/>
            <a:r>
              <a:rPr lang="en-US" altLang="zh-TW" dirty="0">
                <a:latin typeface="標楷體" pitchFamily="65" charset="-120"/>
                <a:ea typeface="標楷體" pitchFamily="65" charset="-120"/>
              </a:rPr>
              <a:t>2.</a:t>
            </a:r>
            <a:r>
              <a:rPr lang="zh-TW" altLang="en-US" dirty="0">
                <a:latin typeface="標楷體" pitchFamily="65" charset="-120"/>
                <a:ea typeface="標楷體" pitchFamily="65" charset="-120"/>
              </a:rPr>
              <a:t>感謝醒吾福音事工輔導，</a:t>
            </a:r>
            <a:r>
              <a:rPr lang="en-US" altLang="zh-TW" dirty="0">
                <a:latin typeface="標楷體" pitchFamily="65" charset="-120"/>
                <a:ea typeface="標楷體" pitchFamily="65" charset="-120"/>
              </a:rPr>
              <a:t>CGN</a:t>
            </a:r>
            <a:r>
              <a:rPr lang="zh-TW" altLang="en-US" dirty="0">
                <a:latin typeface="標楷體" pitchFamily="65" charset="-120"/>
                <a:ea typeface="標楷體" pitchFamily="65" charset="-120"/>
              </a:rPr>
              <a:t>中文台理事長晏子年牧師的證道分享，求神賜福他的事奉與家庭。</a:t>
            </a:r>
            <a:endParaRPr lang="en-US" altLang="zh-TW" dirty="0">
              <a:latin typeface="標楷體" pitchFamily="65" charset="-120"/>
              <a:ea typeface="標楷體" pitchFamily="65" charset="-120"/>
            </a:endParaRPr>
          </a:p>
          <a:p>
            <a:pPr marL="182563" indent="-182563"/>
            <a:endParaRPr lang="en-US" altLang="zh-TW" dirty="0">
              <a:latin typeface="標楷體" pitchFamily="65" charset="-120"/>
              <a:ea typeface="標楷體" pitchFamily="65" charset="-120"/>
            </a:endParaRPr>
          </a:p>
          <a:p>
            <a:pPr marL="609600" indent="-609600"/>
            <a:r>
              <a:rPr lang="zh-TW" altLang="en-US" dirty="0">
                <a:latin typeface="標楷體" pitchFamily="65" charset="-120"/>
                <a:ea typeface="標楷體" pitchFamily="65" charset="-120"/>
              </a:rPr>
              <a:t> </a:t>
            </a:r>
            <a:endParaRPr lang="en-US" altLang="zh-TW" dirty="0">
              <a:latin typeface="標楷體" pitchFamily="65" charset="-120"/>
              <a:ea typeface="標楷體" pitchFamily="65" charset="-120"/>
            </a:endParaRPr>
          </a:p>
          <a:p>
            <a:pPr marL="177800" indent="-177800" eaLnBrk="0" hangingPunct="0"/>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代禱事項</a:t>
            </a:r>
            <a:r>
              <a:rPr lang="en-US" altLang="zh-TW" dirty="0">
                <a:latin typeface="標楷體" pitchFamily="65" charset="-120"/>
                <a:ea typeface="標楷體" pitchFamily="65" charset="-120"/>
              </a:rPr>
              <a:t>》</a:t>
            </a:r>
            <a:endParaRPr lang="zh-TW" altLang="en-US" dirty="0">
              <a:latin typeface="標楷體" pitchFamily="65" charset="-120"/>
              <a:ea typeface="標楷體" pitchFamily="65" charset="-120"/>
            </a:endParaRPr>
          </a:p>
          <a:p>
            <a:pPr marL="177800" indent="-177800" eaLnBrk="0" hangingPunct="0">
              <a:defRPr/>
            </a:pPr>
            <a:r>
              <a:rPr lang="en-US" altLang="zh-TW" dirty="0">
                <a:latin typeface="標楷體" pitchFamily="65" charset="-120"/>
                <a:ea typeface="標楷體" pitchFamily="65" charset="-120"/>
              </a:rPr>
              <a:t>1.</a:t>
            </a:r>
            <a:r>
              <a:rPr lang="zh-TW" altLang="en-US" dirty="0">
                <a:latin typeface="標楷體" pitchFamily="65" charset="-120"/>
                <a:ea typeface="標楷體" pitchFamily="65" charset="-120"/>
              </a:rPr>
              <a:t>請為今年度教會目標「心意更新，靈命成長」禱告，求神激勵每位弟兄姊妹，願意心意更新改變，並且活出基督徒美好的見證禱告。</a:t>
            </a:r>
            <a:endParaRPr lang="en-US" altLang="zh-TW" dirty="0">
              <a:latin typeface="標楷體" pitchFamily="65" charset="-120"/>
              <a:ea typeface="標楷體" pitchFamily="65" charset="-120"/>
            </a:endParaRPr>
          </a:p>
          <a:p>
            <a:pPr marL="182563" indent="-182563">
              <a:defRPr/>
            </a:pPr>
            <a:r>
              <a:rPr lang="en-US" altLang="zh-TW" dirty="0">
                <a:latin typeface="標楷體" pitchFamily="65" charset="-120"/>
                <a:ea typeface="標楷體" pitchFamily="65" charset="-120"/>
              </a:rPr>
              <a:t>2.</a:t>
            </a:r>
            <a:r>
              <a:rPr lang="zh-TW" altLang="en-US" dirty="0">
                <a:latin typeface="標楷體" pitchFamily="65" charset="-120"/>
                <a:ea typeface="標楷體" pitchFamily="65" charset="-120"/>
              </a:rPr>
              <a:t>請為教會支持的浸信會聯會禱告，求神賜福主席黃烱榕牧師總幹事楊德仁牧師及所有同工都健康平安，並能聯繫激勵全台灣所有浸信教會，為邁向下一個更豐盛的七十年禱告。</a:t>
            </a:r>
            <a:endParaRPr lang="en-US" altLang="zh-TW" dirty="0">
              <a:latin typeface="標楷體" pitchFamily="65" charset="-120"/>
              <a:ea typeface="標楷體" pitchFamily="65" charset="-120"/>
            </a:endParaRPr>
          </a:p>
          <a:p>
            <a:pPr marL="139700" indent="-139700">
              <a:defRPr/>
            </a:pPr>
            <a:r>
              <a:rPr lang="en-US" altLang="zh-TW" dirty="0">
                <a:latin typeface="標楷體" pitchFamily="65" charset="-120"/>
                <a:ea typeface="標楷體" pitchFamily="65" charset="-120"/>
              </a:rPr>
              <a:t>3.</a:t>
            </a:r>
            <a:r>
              <a:rPr lang="zh-TW" altLang="en-US" dirty="0">
                <a:latin typeface="標楷體" pitchFamily="65" charset="-120"/>
                <a:ea typeface="標楷體" pitchFamily="65" charset="-120"/>
              </a:rPr>
              <a:t>請為今年</a:t>
            </a:r>
            <a:r>
              <a:rPr lang="en-US" altLang="zh-TW" dirty="0">
                <a:latin typeface="標楷體" pitchFamily="65" charset="-120"/>
                <a:ea typeface="標楷體" pitchFamily="65" charset="-120"/>
              </a:rPr>
              <a:t>12/23</a:t>
            </a:r>
            <a:r>
              <a:rPr lang="zh-TW" altLang="en-US" dirty="0">
                <a:latin typeface="標楷體" pitchFamily="65" charset="-120"/>
                <a:ea typeface="標楷體" pitchFamily="65" charset="-120"/>
              </a:rPr>
              <a:t>聖誕福音晚會禱告，求神激勵我們願意為主傳揚福音邀約親朋好友參加聚會及為所有預備工作禱告。</a:t>
            </a:r>
            <a:endParaRPr lang="en-US" altLang="zh-TW" dirty="0">
              <a:latin typeface="標楷體" pitchFamily="65" charset="-120"/>
              <a:ea typeface="標楷體" pitchFamily="65" charset="-120"/>
            </a:endParaRPr>
          </a:p>
        </p:txBody>
      </p:sp>
      <p:sp>
        <p:nvSpPr>
          <p:cNvPr id="15366" name="Rectangle 10"/>
          <p:cNvSpPr>
            <a:spLocks noChangeArrowheads="1"/>
          </p:cNvSpPr>
          <p:nvPr/>
        </p:nvSpPr>
        <p:spPr bwMode="auto">
          <a:xfrm>
            <a:off x="0" y="0"/>
            <a:ext cx="274434" cy="307777"/>
          </a:xfrm>
          <a:prstGeom prst="rect">
            <a:avLst/>
          </a:prstGeom>
          <a:noFill/>
          <a:ln w="9525">
            <a:noFill/>
            <a:miter lim="800000"/>
            <a:headEnd/>
            <a:tailEnd/>
          </a:ln>
        </p:spPr>
        <p:txBody>
          <a:bodyPr wrap="none" anchor="ctr">
            <a:spAutoFit/>
          </a:bodyPr>
          <a:lstStyle/>
          <a:p>
            <a:pPr eaLnBrk="0" hangingPunct="0"/>
            <a:r>
              <a:rPr lang="zh-TW" altLang="en-US">
                <a:latin typeface="標楷體" pitchFamily="65" charset="-120"/>
                <a:ea typeface="標楷體" pitchFamily="65" charset="-120"/>
              </a:rPr>
              <a:t> </a:t>
            </a:r>
          </a:p>
        </p:txBody>
      </p:sp>
      <p:sp>
        <p:nvSpPr>
          <p:cNvPr id="15367" name="Rectangle 11"/>
          <p:cNvSpPr>
            <a:spLocks noChangeArrowheads="1"/>
          </p:cNvSpPr>
          <p:nvPr/>
        </p:nvSpPr>
        <p:spPr bwMode="auto">
          <a:xfrm>
            <a:off x="0" y="0"/>
            <a:ext cx="274434" cy="307777"/>
          </a:xfrm>
          <a:prstGeom prst="rect">
            <a:avLst/>
          </a:prstGeom>
          <a:noFill/>
          <a:ln w="9525">
            <a:noFill/>
            <a:miter lim="800000"/>
            <a:headEnd/>
            <a:tailEnd/>
          </a:ln>
        </p:spPr>
        <p:txBody>
          <a:bodyPr wrap="none" anchor="ctr">
            <a:spAutoFit/>
          </a:bodyPr>
          <a:lstStyle/>
          <a:p>
            <a:pPr eaLnBrk="0" hangingPunct="0"/>
            <a:r>
              <a:rPr lang="zh-TW" altLang="en-US">
                <a:latin typeface="標楷體" pitchFamily="65" charset="-120"/>
                <a:ea typeface="標楷體" pitchFamily="65" charset="-120"/>
              </a:rPr>
              <a:t> </a:t>
            </a:r>
          </a:p>
        </p:txBody>
      </p:sp>
      <p:sp>
        <p:nvSpPr>
          <p:cNvPr id="15368" name="Rectangle 12"/>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69" name="Rectangle 13"/>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0" name="Rectangle 14"/>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1" name="Rectangle 15"/>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2" name="Rectangle 16"/>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3" name="矩形 14"/>
          <p:cNvSpPr>
            <a:spLocks noChangeArrowheads="1"/>
          </p:cNvSpPr>
          <p:nvPr/>
        </p:nvSpPr>
        <p:spPr bwMode="auto">
          <a:xfrm>
            <a:off x="215900" y="665163"/>
            <a:ext cx="4752975" cy="933450"/>
          </a:xfrm>
          <a:prstGeom prst="rect">
            <a:avLst/>
          </a:prstGeom>
          <a:noFill/>
          <a:ln w="9525">
            <a:noFill/>
            <a:miter lim="800000"/>
            <a:headEnd/>
            <a:tailEnd/>
          </a:ln>
        </p:spPr>
        <p:txBody>
          <a:bodyPr>
            <a:spAutoFit/>
          </a:bodyPr>
          <a:lstStyle/>
          <a:p>
            <a:pPr defTabSz="998538">
              <a:lnSpc>
                <a:spcPct val="130000"/>
              </a:lnSpc>
              <a:spcBef>
                <a:spcPct val="30000"/>
              </a:spcBef>
            </a:pPr>
            <a:endParaRPr lang="en-US" altLang="zh-TW" dirty="0">
              <a:latin typeface="標楷體" pitchFamily="65" charset="-120"/>
              <a:ea typeface="標楷體" pitchFamily="65" charset="-120"/>
            </a:endParaRPr>
          </a:p>
          <a:p>
            <a:pPr defTabSz="998538">
              <a:lnSpc>
                <a:spcPct val="130000"/>
              </a:lnSpc>
              <a:spcBef>
                <a:spcPct val="30000"/>
              </a:spcBef>
            </a:pPr>
            <a:r>
              <a:rPr lang="zh-TW" altLang="en-US" dirty="0">
                <a:latin typeface="標楷體" pitchFamily="65" charset="-120"/>
                <a:ea typeface="標楷體" pitchFamily="65" charset="-120"/>
              </a:rPr>
              <a:t>地址：新竹市東山街</a:t>
            </a:r>
            <a:r>
              <a:rPr lang="en-US" altLang="zh-TW" dirty="0">
                <a:latin typeface="標楷體" pitchFamily="65" charset="-120"/>
                <a:ea typeface="標楷體" pitchFamily="65" charset="-120"/>
              </a:rPr>
              <a:t>62</a:t>
            </a:r>
            <a:r>
              <a:rPr lang="zh-TW" altLang="en-US" dirty="0">
                <a:latin typeface="標楷體" pitchFamily="65" charset="-120"/>
                <a:ea typeface="標楷體" pitchFamily="65" charset="-120"/>
              </a:rPr>
              <a:t>號            電話：</a:t>
            </a:r>
            <a:r>
              <a:rPr lang="en-US" altLang="zh-TW" dirty="0">
                <a:latin typeface="標楷體" pitchFamily="65" charset="-120"/>
                <a:ea typeface="標楷體" pitchFamily="65" charset="-120"/>
              </a:rPr>
              <a:t>03-5736578</a:t>
            </a:r>
          </a:p>
          <a:p>
            <a:pPr defTabSz="998538"/>
            <a:r>
              <a:rPr lang="zh-TW" altLang="en-US" dirty="0">
                <a:latin typeface="標楷體" pitchFamily="65" charset="-120"/>
                <a:ea typeface="標楷體" pitchFamily="65" charset="-120"/>
              </a:rPr>
              <a:t>                 傳道人：楊良楚牧師</a:t>
            </a:r>
            <a:endParaRPr lang="en-US" altLang="zh-TW" dirty="0">
              <a:latin typeface="標楷體" pitchFamily="65" charset="-120"/>
              <a:ea typeface="標楷體" pitchFamily="65" charset="-120"/>
            </a:endParaRPr>
          </a:p>
        </p:txBody>
      </p:sp>
      <p:sp>
        <p:nvSpPr>
          <p:cNvPr id="2" name="Text Box 537">
            <a:extLst>
              <a:ext uri="{FF2B5EF4-FFF2-40B4-BE49-F238E27FC236}">
                <a16:creationId xmlns:a16="http://schemas.microsoft.com/office/drawing/2014/main" id="{E3AAA8AC-F99D-3A7F-EADF-2F92B3D272D9}"/>
              </a:ext>
            </a:extLst>
          </p:cNvPr>
          <p:cNvSpPr txBox="1">
            <a:spLocks noChangeArrowheads="1"/>
          </p:cNvSpPr>
          <p:nvPr/>
        </p:nvSpPr>
        <p:spPr bwMode="auto">
          <a:xfrm>
            <a:off x="5254626" y="475434"/>
            <a:ext cx="4570412" cy="531627"/>
          </a:xfrm>
          <a:prstGeom prst="rect">
            <a:avLst/>
          </a:prstGeom>
          <a:noFill/>
          <a:ln w="25400">
            <a:solidFill>
              <a:schemeClr val="tx1"/>
            </a:solidFill>
            <a:prstDash val="dashDot"/>
            <a:miter lim="800000"/>
            <a:headEnd/>
            <a:tailEnd/>
          </a:ln>
        </p:spPr>
        <p:txBody>
          <a:bodyPr lIns="99767" tIns="49883" rIns="99767" bIns="49883">
            <a:spAutoFit/>
          </a:bodyPr>
          <a:lstStyle/>
          <a:p>
            <a:r>
              <a:rPr lang="zh-TW" altLang="en-US" b="1" dirty="0">
                <a:latin typeface="標楷體" pitchFamily="65" charset="-120"/>
                <a:ea typeface="標楷體" pitchFamily="65" charset="-120"/>
              </a:rPr>
              <a:t>耶穌出來，見有許多的人，就憐憫他們，因為他們如同羊沒有牧人一般。（</a:t>
            </a:r>
            <a:r>
              <a:rPr lang="zh-TW" altLang="en-US" sz="1400" b="1" dirty="0">
                <a:latin typeface="標楷體" pitchFamily="65" charset="-120"/>
                <a:ea typeface="標楷體" pitchFamily="65" charset="-120"/>
              </a:rPr>
              <a:t>馬可福音六章</a:t>
            </a:r>
            <a:r>
              <a:rPr lang="en-US" altLang="zh-TW" sz="1400" b="1" dirty="0">
                <a:latin typeface="標楷體" pitchFamily="65" charset="-120"/>
                <a:ea typeface="標楷體" pitchFamily="65" charset="-120"/>
              </a:rPr>
              <a:t>34a</a:t>
            </a:r>
            <a:r>
              <a:rPr lang="zh-TW" altLang="en-US" sz="1400" b="1" dirty="0">
                <a:latin typeface="標楷體" pitchFamily="65" charset="-120"/>
                <a:ea typeface="標楷體" pitchFamily="65" charset="-120"/>
              </a:rPr>
              <a:t>節</a:t>
            </a:r>
            <a:r>
              <a:rPr lang="zh-TW" altLang="en-US" b="1" dirty="0">
                <a:latin typeface="標楷體" pitchFamily="65" charset="-120"/>
                <a:ea typeface="標楷體" pitchFamily="65" charset="-120"/>
              </a:rPr>
              <a:t>）</a:t>
            </a:r>
            <a:endParaRPr lang="en-US" altLang="zh-TW" b="1" dirty="0">
              <a:latin typeface="標楷體" pitchFamily="65" charset="-120"/>
              <a:ea typeface="標楷體" pitchFamily="65" charset="-12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4"/>
          <p:cNvSpPr>
            <a:spLocks noChangeArrowheads="1"/>
          </p:cNvSpPr>
          <p:nvPr/>
        </p:nvSpPr>
        <p:spPr bwMode="auto">
          <a:xfrm>
            <a:off x="5040313" y="161925"/>
            <a:ext cx="4929187" cy="7056438"/>
          </a:xfrm>
          <a:prstGeom prst="rect">
            <a:avLst/>
          </a:prstGeom>
          <a:noFill/>
          <a:ln w="9525">
            <a:noFill/>
            <a:miter lim="800000"/>
            <a:headEnd/>
            <a:tailEnd/>
          </a:ln>
        </p:spPr>
        <p:txBody>
          <a:bodyPr lIns="99767" tIns="49883" rIns="99767" bIns="49883"/>
          <a:lstStyle/>
          <a:p>
            <a:pPr eaLnBrk="0" hangingPunct="0">
              <a:tabLst>
                <a:tab pos="0" algn="l"/>
              </a:tabLst>
            </a:pPr>
            <a:endParaRPr lang="en-US" altLang="zh-TW" sz="1600" b="1">
              <a:latin typeface="Kaiti SC" panose="02010600040101010101" pitchFamily="2" charset="-122"/>
              <a:ea typeface="Kaiti SC" panose="02010600040101010101" pitchFamily="2" charset="-122"/>
            </a:endParaRPr>
          </a:p>
        </p:txBody>
      </p:sp>
      <p:sp>
        <p:nvSpPr>
          <p:cNvPr id="17410" name="Rectangle 74"/>
          <p:cNvSpPr>
            <a:spLocks noChangeArrowheads="1"/>
          </p:cNvSpPr>
          <p:nvPr/>
        </p:nvSpPr>
        <p:spPr bwMode="auto">
          <a:xfrm>
            <a:off x="-1008063" y="76200"/>
            <a:ext cx="184150" cy="304800"/>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1" name="Rectangle 87"/>
          <p:cNvSpPr>
            <a:spLocks noChangeArrowheads="1"/>
          </p:cNvSpPr>
          <p:nvPr/>
        </p:nvSpPr>
        <p:spPr bwMode="auto">
          <a:xfrm>
            <a:off x="0" y="0"/>
            <a:ext cx="160338" cy="304800"/>
          </a:xfrm>
          <a:prstGeom prst="rect">
            <a:avLst/>
          </a:prstGeom>
          <a:noFill/>
          <a:ln w="9525">
            <a:noFill/>
            <a:miter lim="800000"/>
            <a:headEnd/>
            <a:tailEnd/>
          </a:ln>
        </p:spPr>
        <p:txBody>
          <a:bodyPr wrap="none" lIns="19044" anchor="ctr">
            <a:spAutoFit/>
          </a:bodyPr>
          <a:lstStyle/>
          <a:p>
            <a:pPr eaLnBrk="0" hangingPunct="0"/>
            <a:r>
              <a:rPr lang="zh-TW" altLang="en-US">
                <a:latin typeface="Kaiti SC" panose="02010600040101010101" pitchFamily="2" charset="-122"/>
                <a:ea typeface="Kaiti SC" panose="02010600040101010101" pitchFamily="2" charset="-122"/>
              </a:rPr>
              <a:t> </a:t>
            </a:r>
          </a:p>
        </p:txBody>
      </p:sp>
      <p:sp>
        <p:nvSpPr>
          <p:cNvPr id="17412" name="Text Box 516"/>
          <p:cNvSpPr txBox="1">
            <a:spLocks noChangeArrowheads="1"/>
          </p:cNvSpPr>
          <p:nvPr/>
        </p:nvSpPr>
        <p:spPr bwMode="auto">
          <a:xfrm>
            <a:off x="287338" y="1025525"/>
            <a:ext cx="2665412" cy="304800"/>
          </a:xfrm>
          <a:prstGeom prst="rect">
            <a:avLst/>
          </a:prstGeom>
          <a:noFill/>
          <a:ln w="9525">
            <a:noFill/>
            <a:miter lim="800000"/>
            <a:headEnd/>
            <a:tailEnd/>
          </a:ln>
        </p:spPr>
        <p:txBody>
          <a:bodyPr>
            <a:spAutoFit/>
          </a:bodyPr>
          <a:lstStyle/>
          <a:p>
            <a:pPr defTabSz="998538" eaLnBrk="0" hangingPunct="0">
              <a:spcBef>
                <a:spcPct val="50000"/>
              </a:spcBef>
            </a:pPr>
            <a:endParaRPr lang="zh-TW" altLang="en-US">
              <a:latin typeface="Kaiti SC" panose="02010600040101010101" pitchFamily="2" charset="-122"/>
              <a:ea typeface="Kaiti SC" panose="02010600040101010101" pitchFamily="2" charset="-122"/>
            </a:endParaRPr>
          </a:p>
        </p:txBody>
      </p:sp>
      <p:sp>
        <p:nvSpPr>
          <p:cNvPr id="17413" name="Rectangle 88"/>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4" name="Rectangle 89"/>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5" name="Rectangle 190"/>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6" name="Rectangle 206"/>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7" name="Rectangle 207"/>
          <p:cNvSpPr>
            <a:spLocks noChangeArrowheads="1"/>
          </p:cNvSpPr>
          <p:nvPr/>
        </p:nvSpPr>
        <p:spPr bwMode="auto">
          <a:xfrm>
            <a:off x="5183188" y="-228600"/>
            <a:ext cx="5580062" cy="307975"/>
          </a:xfrm>
          <a:prstGeom prst="rect">
            <a:avLst/>
          </a:prstGeom>
          <a:noFill/>
          <a:ln w="9525">
            <a:noFill/>
            <a:miter lim="800000"/>
            <a:headEnd/>
            <a:tailEnd/>
          </a:ln>
        </p:spPr>
        <p:txBody>
          <a:bodyPr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9" name="矩形 15"/>
          <p:cNvSpPr>
            <a:spLocks noChangeArrowheads="1"/>
          </p:cNvSpPr>
          <p:nvPr/>
        </p:nvSpPr>
        <p:spPr bwMode="auto">
          <a:xfrm>
            <a:off x="6397625" y="3117850"/>
            <a:ext cx="2520950" cy="339725"/>
          </a:xfrm>
          <a:prstGeom prst="rect">
            <a:avLst/>
          </a:prstGeom>
          <a:noFill/>
          <a:ln w="9525">
            <a:noFill/>
            <a:miter lim="800000"/>
            <a:headEnd/>
            <a:tailEnd/>
          </a:ln>
        </p:spPr>
        <p:txBody>
          <a:bodyPr>
            <a:spAutoFit/>
          </a:bodyPr>
          <a:lstStyle/>
          <a:p>
            <a:pPr algn="ctr" eaLnBrk="0" hangingPunct="0">
              <a:tabLst>
                <a:tab pos="0" algn="l"/>
              </a:tabLst>
            </a:pPr>
            <a:r>
              <a:rPr lang="zh-TW" altLang="zh-TW" sz="1600" b="1" dirty="0">
                <a:latin typeface="標楷體" pitchFamily="65" charset="-120"/>
                <a:ea typeface="標楷體" pitchFamily="65" charset="-120"/>
              </a:rPr>
              <a:t>東山街浸信會聚會時間表</a:t>
            </a:r>
            <a:endParaRPr lang="en-US" altLang="zh-TW" sz="1600" b="1" dirty="0">
              <a:latin typeface="標楷體" pitchFamily="65" charset="-120"/>
              <a:ea typeface="標楷體" pitchFamily="65" charset="-120"/>
            </a:endParaRPr>
          </a:p>
        </p:txBody>
      </p:sp>
      <p:sp>
        <p:nvSpPr>
          <p:cNvPr id="17421" name="Rectangle 168"/>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22" name="Rectangle 165"/>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graphicFrame>
        <p:nvGraphicFramePr>
          <p:cNvPr id="21" name="表格 20"/>
          <p:cNvGraphicFramePr>
            <a:graphicFrameLocks noGrp="1"/>
          </p:cNvGraphicFramePr>
          <p:nvPr/>
        </p:nvGraphicFramePr>
        <p:xfrm>
          <a:off x="5683254" y="3618705"/>
          <a:ext cx="4000500" cy="3500459"/>
        </p:xfrm>
        <a:graphic>
          <a:graphicData uri="http://schemas.openxmlformats.org/drawingml/2006/table">
            <a:tbl>
              <a:tblPr/>
              <a:tblGrid>
                <a:gridCol w="1470025">
                  <a:extLst>
                    <a:ext uri="{9D8B030D-6E8A-4147-A177-3AD203B41FA5}">
                      <a16:colId xmlns:a16="http://schemas.microsoft.com/office/drawing/2014/main" val="20000"/>
                    </a:ext>
                  </a:extLst>
                </a:gridCol>
                <a:gridCol w="550863">
                  <a:extLst>
                    <a:ext uri="{9D8B030D-6E8A-4147-A177-3AD203B41FA5}">
                      <a16:colId xmlns:a16="http://schemas.microsoft.com/office/drawing/2014/main" val="20001"/>
                    </a:ext>
                  </a:extLst>
                </a:gridCol>
                <a:gridCol w="1979612">
                  <a:extLst>
                    <a:ext uri="{9D8B030D-6E8A-4147-A177-3AD203B41FA5}">
                      <a16:colId xmlns:a16="http://schemas.microsoft.com/office/drawing/2014/main" val="20002"/>
                    </a:ext>
                  </a:extLst>
                </a:gridCol>
              </a:tblGrid>
              <a:tr h="408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1"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星期</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1"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時間</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a:ln>
                            <a:noFill/>
                          </a:ln>
                          <a:solidFill>
                            <a:srgbClr val="000000"/>
                          </a:solidFill>
                          <a:effectLst/>
                          <a:latin typeface="Calibri" pitchFamily="34" charset="0"/>
                          <a:ea typeface="標楷體" pitchFamily="65" charset="-120"/>
                          <a:cs typeface="Times New Roman" pitchFamily="18" charset="0"/>
                        </a:rPr>
                        <a:t>禱告會 </a:t>
                      </a:r>
                      <a:endParaRPr kumimoji="0" lang="zh-TW" altLang="en-US" sz="1200" b="0" i="0" u="none" strike="noStrike" cap="none" normalizeH="0" baseline="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四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晚間</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7:00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8:00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姊妹團契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五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下午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2:00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4:00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門徒學校</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六 </a:t>
                      </a:r>
                      <a:endPar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12:00 </a:t>
                      </a:r>
                      <a:endParaRPr kumimoji="0" lang="zh-TW" altLang="zh-TW"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會前禱告會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9:30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9:50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主日崇拜</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11:30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兒童主日學</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11:30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社青團契</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下午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3:00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7460" name="文字方塊 19"/>
          <p:cNvSpPr txBox="1">
            <a:spLocks noChangeArrowheads="1"/>
          </p:cNvSpPr>
          <p:nvPr/>
        </p:nvSpPr>
        <p:spPr bwMode="auto">
          <a:xfrm>
            <a:off x="396843" y="4047334"/>
            <a:ext cx="4572034" cy="2954655"/>
          </a:xfrm>
          <a:prstGeom prst="rect">
            <a:avLst/>
          </a:prstGeom>
          <a:noFill/>
          <a:ln w="9525">
            <a:noFill/>
            <a:miter lim="800000"/>
            <a:headEnd/>
            <a:tailEnd/>
          </a:ln>
        </p:spPr>
        <p:txBody>
          <a:bodyPr wrap="square">
            <a:spAutoFit/>
          </a:bodyPr>
          <a:lstStyle/>
          <a:p>
            <a:pPr algn="ctr" eaLnBrk="0" fontAlgn="ctr" hangingPunct="0"/>
            <a:r>
              <a:rPr kumimoji="0" lang="zh-TW" altLang="en-US" sz="2400" b="1" dirty="0">
                <a:latin typeface="標楷體" pitchFamily="65" charset="-120"/>
                <a:ea typeface="標楷體" pitchFamily="65" charset="-120"/>
                <a:cs typeface="Times New Roman" pitchFamily="18" charset="0"/>
              </a:rPr>
              <a:t>牧者心語</a:t>
            </a:r>
            <a:endParaRPr kumimoji="0" lang="en-US" altLang="zh-TW" sz="24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耶穌為了群眾的需要</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用一個孩子奉獻的五個餅兩條魚</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餵飽了五千個人</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還剩下十二籃食物</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這個神蹟證明耶穌是神</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祂能行量變的神蹟</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因為祂愛人關心人的需要</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endParaRPr kumimoji="0" lang="en-US" altLang="zh-TW" sz="1800" b="1" dirty="0">
              <a:latin typeface="標楷體" pitchFamily="65" charset="-120"/>
              <a:ea typeface="標楷體" pitchFamily="65" charset="-120"/>
              <a:cs typeface="Times New Roman" pitchFamily="18" charset="0"/>
            </a:endParaRPr>
          </a:p>
          <a:p>
            <a:pPr algn="ctr" eaLnBrk="0" fontAlgn="ctr" hangingPunct="0"/>
            <a:endParaRPr kumimoji="0" lang="en-US" altLang="zh-TW" sz="1800" b="1" dirty="0">
              <a:latin typeface="標楷體" pitchFamily="65" charset="-120"/>
              <a:ea typeface="標楷體" pitchFamily="65" charset="-120"/>
              <a:cs typeface="Times New Roman" pitchFamily="18" charset="0"/>
            </a:endParaRPr>
          </a:p>
        </p:txBody>
      </p:sp>
      <p:sp>
        <p:nvSpPr>
          <p:cNvPr id="17461" name="矩形 23"/>
          <p:cNvSpPr>
            <a:spLocks noChangeArrowheads="1"/>
          </p:cNvSpPr>
          <p:nvPr/>
        </p:nvSpPr>
        <p:spPr bwMode="auto">
          <a:xfrm>
            <a:off x="5183188" y="260350"/>
            <a:ext cx="4357687" cy="1385888"/>
          </a:xfrm>
          <a:prstGeom prst="rect">
            <a:avLst/>
          </a:prstGeom>
          <a:noFill/>
          <a:ln w="9525">
            <a:noFill/>
            <a:miter lim="800000"/>
            <a:headEnd/>
            <a:tailEnd/>
          </a:ln>
        </p:spPr>
        <p:txBody>
          <a:bodyPr>
            <a:spAutoFit/>
          </a:bodyPr>
          <a:lstStyle/>
          <a:p>
            <a:pPr>
              <a:tabLst>
                <a:tab pos="0" algn="l"/>
              </a:tabLst>
            </a:pPr>
            <a:endParaRPr lang="en-US" altLang="zh-TW" b="1">
              <a:latin typeface="Kaiti SC" panose="02010600040101010101" pitchFamily="2" charset="-122"/>
              <a:ea typeface="Kaiti SC" panose="02010600040101010101" pitchFamily="2" charset="-122"/>
            </a:endParaRPr>
          </a:p>
          <a:p>
            <a:pPr>
              <a:tabLst>
                <a:tab pos="0" algn="l"/>
              </a:tabLst>
            </a:pPr>
            <a:endParaRPr lang="en-US" altLang="zh-TW" b="1">
              <a:latin typeface="Kaiti SC" panose="02010600040101010101" pitchFamily="2" charset="-122"/>
              <a:ea typeface="Kaiti SC" panose="02010600040101010101" pitchFamily="2" charset="-122"/>
            </a:endParaRPr>
          </a:p>
          <a:p>
            <a:pPr>
              <a:tabLst>
                <a:tab pos="0" algn="l"/>
              </a:tabLst>
            </a:pPr>
            <a:endParaRPr lang="en-US" altLang="zh-TW" b="1">
              <a:latin typeface="Kaiti SC" panose="02010600040101010101" pitchFamily="2" charset="-122"/>
              <a:ea typeface="Kaiti SC" panose="02010600040101010101" pitchFamily="2" charset="-122"/>
            </a:endParaRPr>
          </a:p>
          <a:p>
            <a:pPr>
              <a:tabLst>
                <a:tab pos="0" algn="l"/>
              </a:tabLst>
            </a:pPr>
            <a:endParaRPr lang="en-US" altLang="zh-TW" b="1">
              <a:latin typeface="Kaiti SC" panose="02010600040101010101" pitchFamily="2" charset="-122"/>
              <a:ea typeface="Kaiti SC" panose="02010600040101010101" pitchFamily="2" charset="-122"/>
            </a:endParaRPr>
          </a:p>
          <a:p>
            <a:pPr eaLnBrk="0" hangingPunct="0">
              <a:tabLst>
                <a:tab pos="0" algn="l"/>
              </a:tabLst>
            </a:pPr>
            <a:endParaRPr lang="en-US" altLang="zh-TW" b="1">
              <a:latin typeface="Kaiti SC" panose="02010600040101010101" pitchFamily="2" charset="-122"/>
              <a:ea typeface="Kaiti SC" panose="02010600040101010101" pitchFamily="2" charset="-122"/>
            </a:endParaRPr>
          </a:p>
          <a:p>
            <a:pPr eaLnBrk="0" hangingPunct="0">
              <a:tabLst>
                <a:tab pos="0" algn="l"/>
              </a:tabLst>
            </a:pPr>
            <a:endParaRPr lang="zh-TW" altLang="en-US">
              <a:latin typeface="Kaiti SC" panose="02010600040101010101" pitchFamily="2" charset="-122"/>
              <a:ea typeface="Kaiti SC" panose="02010600040101010101" pitchFamily="2" charset="-122"/>
            </a:endParaRPr>
          </a:p>
        </p:txBody>
      </p:sp>
      <p:graphicFrame>
        <p:nvGraphicFramePr>
          <p:cNvPr id="24" name="表格 23"/>
          <p:cNvGraphicFramePr>
            <a:graphicFrameLocks noGrp="1"/>
          </p:cNvGraphicFramePr>
          <p:nvPr>
            <p:extLst>
              <p:ext uri="{D42A27DB-BD31-4B8C-83A1-F6EECF244321}">
                <p14:modId xmlns:p14="http://schemas.microsoft.com/office/powerpoint/2010/main" val="426531838"/>
              </p:ext>
            </p:extLst>
          </p:nvPr>
        </p:nvGraphicFramePr>
        <p:xfrm>
          <a:off x="396842" y="280988"/>
          <a:ext cx="4572034" cy="3732882"/>
        </p:xfrm>
        <a:graphic>
          <a:graphicData uri="http://schemas.openxmlformats.org/drawingml/2006/table">
            <a:tbl>
              <a:tblPr/>
              <a:tblGrid>
                <a:gridCol w="899054">
                  <a:extLst>
                    <a:ext uri="{9D8B030D-6E8A-4147-A177-3AD203B41FA5}">
                      <a16:colId xmlns:a16="http://schemas.microsoft.com/office/drawing/2014/main" val="20000"/>
                    </a:ext>
                  </a:extLst>
                </a:gridCol>
                <a:gridCol w="672582">
                  <a:extLst>
                    <a:ext uri="{9D8B030D-6E8A-4147-A177-3AD203B41FA5}">
                      <a16:colId xmlns:a16="http://schemas.microsoft.com/office/drawing/2014/main" val="20001"/>
                    </a:ext>
                  </a:extLst>
                </a:gridCol>
                <a:gridCol w="707662">
                  <a:extLst>
                    <a:ext uri="{9D8B030D-6E8A-4147-A177-3AD203B41FA5}">
                      <a16:colId xmlns:a16="http://schemas.microsoft.com/office/drawing/2014/main" val="20002"/>
                    </a:ext>
                  </a:extLst>
                </a:gridCol>
                <a:gridCol w="851587">
                  <a:extLst>
                    <a:ext uri="{9D8B030D-6E8A-4147-A177-3AD203B41FA5}">
                      <a16:colId xmlns:a16="http://schemas.microsoft.com/office/drawing/2014/main" val="20003"/>
                    </a:ext>
                  </a:extLst>
                </a:gridCol>
                <a:gridCol w="720575">
                  <a:extLst>
                    <a:ext uri="{9D8B030D-6E8A-4147-A177-3AD203B41FA5}">
                      <a16:colId xmlns:a16="http://schemas.microsoft.com/office/drawing/2014/main" val="20004"/>
                    </a:ext>
                  </a:extLst>
                </a:gridCol>
                <a:gridCol w="720574">
                  <a:extLst>
                    <a:ext uri="{9D8B030D-6E8A-4147-A177-3AD203B41FA5}">
                      <a16:colId xmlns:a16="http://schemas.microsoft.com/office/drawing/2014/main" val="20005"/>
                    </a:ext>
                  </a:extLst>
                </a:gridCol>
              </a:tblGrid>
              <a:tr h="5288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事 奉</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本週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下週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a:ln>
                            <a:noFill/>
                          </a:ln>
                          <a:solidFill>
                            <a:srgbClr val="000000"/>
                          </a:solidFill>
                          <a:effectLst/>
                          <a:latin typeface="標楷體" pitchFamily="65" charset="-120"/>
                          <a:ea typeface="標楷體" pitchFamily="65" charset="-120"/>
                          <a:cs typeface="Times New Roman" pitchFamily="18" charset="0"/>
                        </a:rPr>
                        <a:t>事 奉</a:t>
                      </a:r>
                      <a:r>
                        <a:rPr kumimoji="0" lang="zh-TW" altLang="en-US" sz="1200" b="0" i="0" u="none" strike="noStrike" cap="none" normalizeH="0" baseline="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本週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下週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3363">
                <a:tc>
                  <a:txBody>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證 道</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晏子年</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楊良楚</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放 影</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李漢堯</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李銘捷</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8685">
                <a:tc rowSpan="2">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司 會</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ts val="1613"/>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甄仲偉</a:t>
                      </a: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TlToBr>
                      <a:noFill/>
                    </a:lnTlToBr>
                    <a:lnBlToTr>
                      <a:noFill/>
                    </a:lnBlToTr>
                    <a:noFill/>
                  </a:tcPr>
                </a:tc>
                <a:tc rowSpan="2">
                  <a:txBody>
                    <a:bodyPr/>
                    <a:lstStyle/>
                    <a:p>
                      <a:pPr marL="0" marR="0" lvl="0" indent="0" algn="ctr" defTabSz="914400" rtl="0" eaLnBrk="1" fontAlgn="ctr" latinLnBrk="0" hangingPunct="1">
                        <a:lnSpc>
                          <a:spcPts val="1613"/>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李漢堯</a:t>
                      </a: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聖餐服事</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黃碧祥</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19075">
                <a:tc vMerge="1">
                  <a:txBody>
                    <a:bodyPr/>
                    <a:lstStyle/>
                    <a:p>
                      <a:endParaRPr lang="zh-TW" altLang="en-US"/>
                    </a:p>
                  </a:txBody>
                  <a:tcPr/>
                </a:tc>
                <a:tc vMerge="1">
                  <a:txBody>
                    <a:bodyPr/>
                    <a:lstStyle/>
                    <a:p>
                      <a:endParaRPr lang="zh-TW" altLang="en-US" dirty="0"/>
                    </a:p>
                  </a:txBody>
                  <a:tcPr/>
                </a:tc>
                <a:tc vMerge="1">
                  <a:txBody>
                    <a:bodyPr/>
                    <a:lstStyle/>
                    <a:p>
                      <a:endParaRPr lang="zh-TW" altLang="en-US"/>
                    </a:p>
                  </a:txBody>
                  <a:tcPr/>
                </a:tc>
                <a:tc vMerge="1">
                  <a:txBody>
                    <a:bodyPr/>
                    <a:lstStyle/>
                    <a:p>
                      <a:endParaRPr lang="zh-TW" altLang="en-US"/>
                    </a:p>
                  </a:txBody>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defRPr/>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彭桂蘭</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73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司 琴</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談得聖</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劉容慈</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聖餐製作</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張慧雲</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33363">
                <a:tc rowSpan="2">
                  <a:txBody>
                    <a:bodyPr/>
                    <a:lstStyle/>
                    <a:p>
                      <a:pPr marL="0" marR="0" lvl="0" indent="0" algn="ctr" defTabSz="914400" rtl="0" eaLnBrk="1" fontAlgn="base" latinLnBrk="0" hangingPunct="1">
                        <a:lnSpc>
                          <a:spcPts val="1738"/>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招 待</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夏正林</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林春宏</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愛宴 </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ts val="1738"/>
                        </a:lnSpc>
                        <a:spcBef>
                          <a:spcPct val="0"/>
                        </a:spcBef>
                        <a:spcAft>
                          <a:spcPct val="0"/>
                        </a:spcAft>
                        <a:buClrTx/>
                        <a:buSzTx/>
                        <a:buFontTx/>
                        <a:buNone/>
                        <a:tabLst/>
                      </a:pPr>
                      <a:r>
                        <a:rPr kumimoji="0" lang="zh-TW"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負責</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ts val="1738"/>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TlToBr>
                      <a:noFill/>
                    </a:lnTlToBr>
                    <a:lnBlToTr>
                      <a:noFill/>
                    </a:lnBlToTr>
                    <a:noFill/>
                  </a:tcPr>
                </a:tc>
                <a:tc rowSpan="2">
                  <a:txBody>
                    <a:bodyPr/>
                    <a:lstStyle/>
                    <a:p>
                      <a:pPr marL="0" marR="0" lvl="0" indent="0" algn="ctr" defTabSz="914400" rtl="0" eaLnBrk="1" fontAlgn="base" latinLnBrk="0" hangingPunct="1">
                        <a:lnSpc>
                          <a:spcPts val="1738"/>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執事會</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00025">
                <a:tc vMerge="1">
                  <a:txBody>
                    <a:bodyPr/>
                    <a:lstStyle/>
                    <a:p>
                      <a:endParaRPr lang="zh-TW" altLang="en-US"/>
                    </a:p>
                  </a:txBody>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楊莉萍</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欒真知</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006"/>
                  </a:ext>
                </a:extLst>
              </a:tr>
              <a:tr h="20914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點奉獻</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吳仁明</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張慧雲</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愛宴</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清洗</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漢堯</a:t>
                      </a: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銘捷</a:t>
                      </a: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09148">
                <a:tc vMerge="1">
                  <a:txBody>
                    <a:bodyPr/>
                    <a:lstStyle/>
                    <a:p>
                      <a:endParaRPr lang="zh-TW"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林春宏</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Wendy</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extLst>
                  <a:ext uri="{0D108BD9-81ED-4DB2-BD59-A6C34878D82A}">
                    <a16:rowId xmlns:a16="http://schemas.microsoft.com/office/drawing/2014/main" val="4054895905"/>
                  </a:ext>
                </a:extLst>
              </a:tr>
              <a:tr h="4280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上週奉獻</a:t>
                      </a:r>
                      <a:r>
                        <a:rPr kumimoji="0" lang="en-US"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元</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主日</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奉獻</a:t>
                      </a:r>
                      <a:endParaRPr lang="zh-TW" altLang="en-US" dirty="0">
                        <a:latin typeface="標楷體" pitchFamily="65" charset="-120"/>
                        <a:ea typeface="標楷體" pitchFamily="65" charset="-12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記名</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奉獻</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兒童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主日學</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指定 </a:t>
                      </a:r>
                      <a:endParaRPr kumimoji="0" lang="en-US" altLang="zh-TW"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代轉</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17500">
                <a:tc>
                  <a:txBody>
                    <a:bodyPr/>
                    <a:lstStyle/>
                    <a:p>
                      <a:pPr algn="ctr"/>
                      <a:r>
                        <a:rPr lang="en-US" altLang="zh-TW" sz="1200" dirty="0">
                          <a:latin typeface="標楷體" pitchFamily="65" charset="-120"/>
                          <a:ea typeface="標楷體" pitchFamily="65" charset="-120"/>
                          <a:cs typeface="Times New Roman" pitchFamily="18" charset="0"/>
                        </a:rPr>
                        <a:t>40,600</a:t>
                      </a:r>
                      <a:endParaRPr lang="zh-TW" altLang="en-US" sz="1200" dirty="0">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TW" sz="1200" dirty="0">
                          <a:latin typeface="標楷體" pitchFamily="65" charset="-120"/>
                          <a:ea typeface="標楷體" pitchFamily="65" charset="-120"/>
                          <a:cs typeface="Times New Roman" pitchFamily="18" charset="0"/>
                        </a:rPr>
                        <a:t>4,650</a:t>
                      </a:r>
                      <a:endParaRPr lang="zh-TW" altLang="en-US" sz="1200" dirty="0">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35,000</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410</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88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上週主日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出席</a:t>
                      </a:r>
                      <a:r>
                        <a:rPr kumimoji="0" lang="en-US"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a:t>
                      </a: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人</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成人</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青年</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兒童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主日學</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54000">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40</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26</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8</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6</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
        <p:nvSpPr>
          <p:cNvPr id="17552" name="矩形 24"/>
          <p:cNvSpPr>
            <a:spLocks noChangeArrowheads="1"/>
          </p:cNvSpPr>
          <p:nvPr/>
        </p:nvSpPr>
        <p:spPr bwMode="auto">
          <a:xfrm>
            <a:off x="5540378" y="403996"/>
            <a:ext cx="4143372" cy="2246769"/>
          </a:xfrm>
          <a:prstGeom prst="rect">
            <a:avLst/>
          </a:prstGeom>
          <a:noFill/>
          <a:ln w="9525">
            <a:noFill/>
            <a:miter lim="800000"/>
            <a:headEnd/>
            <a:tailEnd/>
          </a:ln>
        </p:spPr>
        <p:txBody>
          <a:bodyPr wrap="square">
            <a:spAutoFit/>
          </a:bodyPr>
          <a:lstStyle/>
          <a:p>
            <a:pPr lvl="0">
              <a:tabLst>
                <a:tab pos="0" algn="l"/>
              </a:tabLst>
            </a:pPr>
            <a:r>
              <a:rPr lang="zh-TW" altLang="en-US" b="1" dirty="0">
                <a:latin typeface="標楷體" pitchFamily="65" charset="-120"/>
                <a:ea typeface="標楷體" pitchFamily="65" charset="-120"/>
              </a:rPr>
              <a:t>講員：晏子年牧師</a:t>
            </a:r>
            <a:endParaRPr kumimoji="0" lang="zh-TW" altLang="en-US" b="1" dirty="0">
              <a:latin typeface="標楷體" pitchFamily="65" charset="-120"/>
              <a:ea typeface="標楷體" pitchFamily="65" charset="-120"/>
              <a:cs typeface="Times New Roman" pitchFamily="18" charset="0"/>
            </a:endParaRPr>
          </a:p>
          <a:p>
            <a:r>
              <a:rPr lang="zh-TW" altLang="en-US" b="1" dirty="0">
                <a:latin typeface="標楷體" pitchFamily="65" charset="-120"/>
                <a:ea typeface="標楷體" pitchFamily="65" charset="-120"/>
              </a:rPr>
              <a:t>講題：五餅二魚的感動</a:t>
            </a:r>
            <a:endParaRPr lang="en-US" altLang="zh-TW" b="1" dirty="0">
              <a:latin typeface="標楷體" pitchFamily="65" charset="-120"/>
              <a:ea typeface="標楷體" pitchFamily="65" charset="-120"/>
            </a:endParaRPr>
          </a:p>
          <a:p>
            <a:r>
              <a:rPr lang="zh-TW" altLang="en-US" b="1" dirty="0">
                <a:latin typeface="標楷體" pitchFamily="65" charset="-120"/>
                <a:ea typeface="標楷體" pitchFamily="65" charset="-120"/>
              </a:rPr>
              <a:t>經文：</a:t>
            </a:r>
            <a:r>
              <a:rPr lang="zh-TW" altLang="en-US" sz="1400" b="1" dirty="0">
                <a:latin typeface="標楷體" pitchFamily="65" charset="-120"/>
                <a:ea typeface="標楷體" pitchFamily="65" charset="-120"/>
              </a:rPr>
              <a:t>馬可福音六章</a:t>
            </a:r>
            <a:r>
              <a:rPr lang="en-US" altLang="zh-TW" sz="1400" b="1" dirty="0">
                <a:latin typeface="標楷體" pitchFamily="65" charset="-120"/>
                <a:ea typeface="標楷體" pitchFamily="65" charset="-120"/>
              </a:rPr>
              <a:t>30-44</a:t>
            </a:r>
            <a:r>
              <a:rPr lang="zh-TW" altLang="en-US" sz="1400" b="1" dirty="0">
                <a:latin typeface="標楷體" pitchFamily="65" charset="-120"/>
                <a:ea typeface="標楷體" pitchFamily="65" charset="-120"/>
              </a:rPr>
              <a:t>節</a:t>
            </a:r>
            <a:endParaRPr lang="en-US" altLang="zh-TW" b="1" dirty="0">
              <a:latin typeface="標楷體" pitchFamily="65" charset="-120"/>
              <a:ea typeface="標楷體" pitchFamily="65" charset="-120"/>
            </a:endParaRPr>
          </a:p>
          <a:p>
            <a:r>
              <a:rPr lang="zh-TW" altLang="en-US" b="1" dirty="0">
                <a:latin typeface="標楷體" pitchFamily="65" charset="-120"/>
                <a:ea typeface="標楷體" pitchFamily="65" charset="-120"/>
              </a:rPr>
              <a:t>金句：</a:t>
            </a:r>
            <a:r>
              <a:rPr lang="zh-TW" altLang="en-US" sz="1400" b="1" dirty="0">
                <a:latin typeface="標楷體" pitchFamily="65" charset="-120"/>
                <a:ea typeface="標楷體" pitchFamily="65" charset="-120"/>
              </a:rPr>
              <a:t>馬可福音六章</a:t>
            </a:r>
            <a:r>
              <a:rPr lang="en-US" altLang="zh-TW" sz="1400" b="1" dirty="0">
                <a:latin typeface="標楷體" pitchFamily="65" charset="-120"/>
                <a:ea typeface="標楷體" pitchFamily="65" charset="-120"/>
              </a:rPr>
              <a:t>34a</a:t>
            </a:r>
            <a:r>
              <a:rPr lang="zh-TW" altLang="en-US" sz="1400" b="1" dirty="0">
                <a:latin typeface="標楷體" pitchFamily="65" charset="-120"/>
                <a:ea typeface="標楷體" pitchFamily="65" charset="-120"/>
              </a:rPr>
              <a:t>節</a:t>
            </a:r>
            <a:endParaRPr lang="en-US" altLang="zh-TW" b="1" dirty="0">
              <a:latin typeface="標楷體" pitchFamily="65" charset="-120"/>
              <a:ea typeface="標楷體" pitchFamily="65" charset="-120"/>
            </a:endParaRPr>
          </a:p>
          <a:p>
            <a:endParaRPr lang="en-US" altLang="zh-TW" b="1" dirty="0">
              <a:latin typeface="標楷體" pitchFamily="65" charset="-120"/>
              <a:ea typeface="標楷體" pitchFamily="65" charset="-120"/>
            </a:endParaRPr>
          </a:p>
          <a:p>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p:txBody>
      </p:sp>
    </p:spTree>
  </p:cSld>
  <p:clrMapOvr>
    <a:masterClrMapping/>
  </p:clrMapOvr>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1" fontAlgn="base" latinLnBrk="0" hangingPunct="1">
          <a:lnSpc>
            <a:spcPct val="100000"/>
          </a:lnSpc>
          <a:spcBef>
            <a:spcPct val="0"/>
          </a:spcBef>
          <a:spcAft>
            <a:spcPct val="0"/>
          </a:spcAft>
          <a:buClrTx/>
          <a:buSzTx/>
          <a:buFontTx/>
          <a:buNone/>
          <a:tabLst/>
          <a:defRPr kumimoji="1" lang="zh-TW" altLang="en-US" sz="20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1" fontAlgn="base" latinLnBrk="0" hangingPunct="1">
          <a:lnSpc>
            <a:spcPct val="100000"/>
          </a:lnSpc>
          <a:spcBef>
            <a:spcPct val="0"/>
          </a:spcBef>
          <a:spcAft>
            <a:spcPct val="0"/>
          </a:spcAft>
          <a:buClrTx/>
          <a:buSzTx/>
          <a:buFontTx/>
          <a:buNone/>
          <a:tabLst/>
          <a:defRPr kumimoji="1" lang="zh-TW" altLang="en-US" sz="20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110132</TotalTime>
  <Words>670</Words>
  <Application>Microsoft Macintosh PowerPoint</Application>
  <PresentationFormat>自訂</PresentationFormat>
  <Paragraphs>152</Paragraphs>
  <Slides>2</Slides>
  <Notes>2</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vt:i4>
      </vt:variant>
    </vt:vector>
  </HeadingPairs>
  <TitlesOfParts>
    <vt:vector size="7" baseType="lpstr">
      <vt:lpstr>標楷體</vt:lpstr>
      <vt:lpstr>Kaiti SC</vt:lpstr>
      <vt:lpstr>Arial</vt:lpstr>
      <vt:lpstr>Calibri</vt:lpstr>
      <vt:lpstr>預設簡報設計</vt:lpstr>
      <vt:lpstr>PowerPoint 簡報</vt:lpstr>
      <vt:lpstr>PowerPoint 簡報</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Jessica</dc:creator>
  <cp:lastModifiedBy>Microsoft Office User</cp:lastModifiedBy>
  <cp:revision>7896</cp:revision>
  <dcterms:created xsi:type="dcterms:W3CDTF">2008-12-22T07:28:02Z</dcterms:created>
  <dcterms:modified xsi:type="dcterms:W3CDTF">2023-10-25T01:58:53Z</dcterms:modified>
</cp:coreProperties>
</file>