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xmlns="">
        <p15:guide id="1" orient="horz" pos="2325">
          <p15:clr>
            <a:srgbClr val="A4A3A4"/>
          </p15:clr>
        </p15:guide>
        <p15:guide id="2" pos="3175">
          <p15:clr>
            <a:srgbClr val="A4A3A4"/>
          </p15:clr>
        </p15:guide>
      </p15:sldGuideLst>
    </p:ext>
    <p:ext uri="{2D200454-40CA-4A62-9FC3-DE9A4176ACB9}">
      <p15:notesGuideLst xmlns:p15="http://schemas.microsoft.com/office/powerpoint/2012/main" xmlns="">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4D4D4D"/>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9342" autoAdjust="0"/>
    <p:restoredTop sz="96405" autoAdjust="0"/>
  </p:normalViewPr>
  <p:slideViewPr>
    <p:cSldViewPr>
      <p:cViewPr>
        <p:scale>
          <a:sx n="100" d="100"/>
          <a:sy n="100" d="100"/>
        </p:scale>
        <p:origin x="-858" y="636"/>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2023/11/6</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xmlns=""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2023/11/6</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xmlns=""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11</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12</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1853</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讓神兒子的愛繞你、眼光、叫我抬起頭的神</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smtClean="0">
                <a:latin typeface="標楷體" pitchFamily="65" charset="-120"/>
                <a:ea typeface="標楷體" pitchFamily="65" charset="-120"/>
              </a:rPr>
              <a:t>------------------------</a:t>
            </a:r>
            <a:r>
              <a:rPr lang="zh-TW" altLang="en-US" sz="1400" dirty="0" smtClean="0">
                <a:latin typeface="標楷體" pitchFamily="65" charset="-120"/>
                <a:ea typeface="標楷體" pitchFamily="65" charset="-120"/>
              </a:rPr>
              <a:t>戴文峻牧師</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講題：基督徒啊！你正以生活決定永恆的結局</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經文：路加福音</a:t>
            </a:r>
            <a:r>
              <a:rPr lang="en-US" altLang="zh-TW" sz="1400" b="1" dirty="0">
                <a:latin typeface="標楷體" pitchFamily="65" charset="-120"/>
                <a:ea typeface="標楷體" pitchFamily="65" charset="-120"/>
              </a:rPr>
              <a:t>4:16-21</a:t>
            </a:r>
            <a:r>
              <a:rPr lang="zh-TW" altLang="en-US" sz="1400" b="1" dirty="0">
                <a:latin typeface="標楷體" pitchFamily="65" charset="-120"/>
                <a:ea typeface="標楷體" pitchFamily="65" charset="-120"/>
              </a:rPr>
              <a:t>、馬太福音</a:t>
            </a:r>
            <a:r>
              <a:rPr lang="en-US" altLang="zh-TW" sz="1400" b="1" dirty="0">
                <a:latin typeface="標楷體" pitchFamily="65" charset="-120"/>
                <a:ea typeface="標楷體" pitchFamily="65" charset="-120"/>
              </a:rPr>
              <a:t>25:31-46</a:t>
            </a: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金句：馬太福音</a:t>
            </a:r>
            <a:r>
              <a:rPr lang="en-US" altLang="zh-TW" sz="1400" b="1" dirty="0">
                <a:latin typeface="標楷體" pitchFamily="65" charset="-120"/>
                <a:ea typeface="標楷體" pitchFamily="65" charset="-120"/>
              </a:rPr>
              <a:t>25</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40</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叫我抬起頭的神</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smtClean="0">
                <a:latin typeface="標楷體" pitchFamily="65" charset="-120"/>
                <a:ea typeface="標楷體" pitchFamily="65" charset="-120"/>
              </a:rPr>
              <a:t>讚美一</a:t>
            </a:r>
            <a:r>
              <a:rPr lang="zh-TW" altLang="en-US" sz="1400" b="1" dirty="0" smtClean="0">
                <a:latin typeface="標楷體" pitchFamily="65" charset="-120"/>
                <a:ea typeface="標楷體" pitchFamily="65" charset="-120"/>
              </a:rPr>
              <a:t>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3" y="975500"/>
            <a:ext cx="4465597" cy="6102628"/>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感謝時兆研究社創辦人</a:t>
            </a:r>
            <a:r>
              <a:rPr lang="zh-TW" altLang="en-US" dirty="0" smtClean="0">
                <a:latin typeface="標楷體" pitchFamily="65" charset="-120"/>
                <a:ea typeface="標楷體" pitchFamily="65" charset="-120"/>
              </a:rPr>
              <a:t>戴文峻</a:t>
            </a:r>
            <a:r>
              <a:rPr lang="zh-TW" altLang="en-US" dirty="0" smtClean="0">
                <a:latin typeface="標楷體" pitchFamily="65" charset="-120"/>
                <a:ea typeface="標楷體" pitchFamily="65" charset="-120"/>
              </a:rPr>
              <a:t>牧師的證</a:t>
            </a:r>
            <a:r>
              <a:rPr lang="zh-TW" altLang="en-US" dirty="0" smtClean="0">
                <a:latin typeface="標楷體" pitchFamily="65" charset="-120"/>
                <a:ea typeface="標楷體" pitchFamily="65" charset="-120"/>
              </a:rPr>
              <a:t>道分享，</a:t>
            </a:r>
            <a:r>
              <a:rPr lang="zh-TW" altLang="en-US" dirty="0" smtClean="0">
                <a:latin typeface="標楷體" pitchFamily="65" charset="-120"/>
                <a:ea typeface="標楷體" pitchFamily="65" charset="-120"/>
              </a:rPr>
              <a:t>求</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 </a:t>
            </a:r>
            <a:r>
              <a:rPr lang="zh-TW" altLang="en-US" dirty="0" smtClean="0">
                <a:latin typeface="標楷體" pitchFamily="65" charset="-120"/>
                <a:ea typeface="標楷體" pitchFamily="65" charset="-120"/>
              </a:rPr>
              <a:t> 神</a:t>
            </a:r>
            <a:r>
              <a:rPr lang="zh-TW" altLang="en-US" dirty="0" smtClean="0">
                <a:latin typeface="標楷體" pitchFamily="65" charset="-120"/>
                <a:ea typeface="標楷體" pitchFamily="65" charset="-120"/>
              </a:rPr>
              <a:t>賜福他的事奉與家庭</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請為教會支持的浸信會聯會禱告，求神賜福主席黃烱榕牧師總幹事楊德仁牧師及所有同工都健康平安，並能聯繫激勵全台灣所有浸信教會，為邁向下一個更豐盛的七十年禱告。</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xmlns="" id="{E3AAA8AC-F99D-3A7F-EADF-2F92B3D272D9}"/>
              </a:ext>
            </a:extLst>
          </p:cNvPr>
          <p:cNvSpPr txBox="1">
            <a:spLocks noChangeArrowheads="1"/>
          </p:cNvSpPr>
          <p:nvPr/>
        </p:nvSpPr>
        <p:spPr bwMode="auto">
          <a:xfrm>
            <a:off x="5326064" y="403997"/>
            <a:ext cx="4570412" cy="531627"/>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這些事你們既做在我這弟兄中一個最小的身上，就是做在我身上了。（馬太福音</a:t>
            </a:r>
            <a:r>
              <a:rPr lang="en-US" altLang="zh-TW" b="1" dirty="0">
                <a:latin typeface="標楷體" pitchFamily="65" charset="-120"/>
                <a:ea typeface="標楷體" pitchFamily="65" charset="-120"/>
              </a:rPr>
              <a:t>25</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40</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xmlns="" val="20000"/>
                    </a:ext>
                  </a:extLst>
                </a:gridCol>
                <a:gridCol w="550863">
                  <a:extLst>
                    <a:ext uri="{9D8B030D-6E8A-4147-A177-3AD203B41FA5}">
                      <a16:colId xmlns:a16="http://schemas.microsoft.com/office/drawing/2014/main" xmlns="" val="20001"/>
                    </a:ext>
                  </a:extLst>
                </a:gridCol>
                <a:gridCol w="1979612">
                  <a:extLst>
                    <a:ext uri="{9D8B030D-6E8A-4147-A177-3AD203B41FA5}">
                      <a16:colId xmlns:a16="http://schemas.microsoft.com/office/drawing/2014/main" xmlns=""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17460" name="文字方塊 19"/>
          <p:cNvSpPr txBox="1">
            <a:spLocks noChangeArrowheads="1"/>
          </p:cNvSpPr>
          <p:nvPr/>
        </p:nvSpPr>
        <p:spPr bwMode="auto">
          <a:xfrm>
            <a:off x="396843" y="4047334"/>
            <a:ext cx="4572034" cy="2677656"/>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a:t>
            </a:r>
            <a:r>
              <a:rPr kumimoji="0" lang="zh-TW" altLang="en-US" sz="2400" b="1" dirty="0" smtClean="0">
                <a:latin typeface="標楷體" pitchFamily="65" charset="-120"/>
                <a:ea typeface="標楷體" pitchFamily="65" charset="-120"/>
                <a:cs typeface="Times New Roman" pitchFamily="18" charset="0"/>
              </a:rPr>
              <a:t>語</a:t>
            </a:r>
            <a:endParaRPr kumimoji="0" lang="en-US" altLang="zh-TW" sz="24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世事</a:t>
            </a:r>
            <a:r>
              <a:rPr kumimoji="0" lang="zh-TW" altLang="en-US" sz="1800" b="1" dirty="0" smtClean="0">
                <a:latin typeface="標楷體" pitchFamily="65" charset="-120"/>
                <a:ea typeface="標楷體" pitchFamily="65" charset="-120"/>
                <a:cs typeface="Times New Roman" pitchFamily="18" charset="0"/>
              </a:rPr>
              <a:t>多變</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時局</a:t>
            </a:r>
            <a:r>
              <a:rPr kumimoji="0" lang="zh-TW" altLang="en-US" sz="1800" b="1" dirty="0" smtClean="0">
                <a:latin typeface="標楷體" pitchFamily="65" charset="-120"/>
                <a:ea typeface="標楷體" pitchFamily="65" charset="-120"/>
                <a:cs typeface="Times New Roman" pitchFamily="18" charset="0"/>
              </a:rPr>
              <a:t>詭譎</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基督徒要成為世上的光</a:t>
            </a:r>
            <a:r>
              <a:rPr kumimoji="0" lang="zh-TW" altLang="en-US" sz="1800" b="1" dirty="0" smtClean="0">
                <a:latin typeface="標楷體" pitchFamily="65" charset="-120"/>
                <a:ea typeface="標楷體" pitchFamily="65" charset="-120"/>
                <a:cs typeface="Times New Roman" pitchFamily="18" charset="0"/>
              </a:rPr>
              <a:t>世上的鹽</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能以自己的生活</a:t>
            </a:r>
            <a:r>
              <a:rPr kumimoji="0" lang="zh-TW" altLang="en-US" sz="1800" b="1" dirty="0" smtClean="0">
                <a:latin typeface="標楷體" pitchFamily="65" charset="-120"/>
                <a:ea typeface="標楷體" pitchFamily="65" charset="-120"/>
                <a:cs typeface="Times New Roman" pitchFamily="18" charset="0"/>
              </a:rPr>
              <a:t>見證</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成為時代基督的</a:t>
            </a:r>
            <a:r>
              <a:rPr kumimoji="0" lang="zh-TW" altLang="en-US" sz="1800" b="1" dirty="0" smtClean="0">
                <a:latin typeface="標楷體" pitchFamily="65" charset="-120"/>
                <a:ea typeface="標楷體" pitchFamily="65" charset="-120"/>
                <a:cs typeface="Times New Roman" pitchFamily="18" charset="0"/>
              </a:rPr>
              <a:t>代言人</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以愛心來</a:t>
            </a:r>
            <a:r>
              <a:rPr kumimoji="0" lang="zh-TW" altLang="en-US" sz="1800" b="1" dirty="0" smtClean="0">
                <a:latin typeface="標楷體" pitchFamily="65" charset="-120"/>
                <a:ea typeface="標楷體" pitchFamily="65" charset="-120"/>
                <a:cs typeface="Times New Roman" pitchFamily="18" charset="0"/>
              </a:rPr>
              <a:t>生活</a:t>
            </a:r>
            <a:endParaRPr kumimoji="0" lang="en-US" altLang="zh-TW" sz="1800" b="1" dirty="0" smtClean="0">
              <a:latin typeface="標楷體" pitchFamily="65" charset="-120"/>
              <a:ea typeface="標楷體" pitchFamily="65" charset="-120"/>
              <a:cs typeface="Times New Roman" pitchFamily="18" charset="0"/>
            </a:endParaRPr>
          </a:p>
          <a:p>
            <a:pPr algn="ctr" eaLnBrk="0" fontAlgn="ctr" hangingPunct="0"/>
            <a:r>
              <a:rPr kumimoji="0" lang="zh-TW" altLang="en-US" sz="1800" b="1" dirty="0" smtClean="0">
                <a:latin typeface="標楷體" pitchFamily="65" charset="-120"/>
                <a:ea typeface="標楷體" pitchFamily="65" charset="-120"/>
                <a:cs typeface="Times New Roman" pitchFamily="18" charset="0"/>
              </a:rPr>
              <a:t>見證神在生命中的作為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xmlns="" val="2350465141"/>
              </p:ext>
            </p:extLst>
          </p:nvPr>
        </p:nvGraphicFramePr>
        <p:xfrm>
          <a:off x="396842" y="280988"/>
          <a:ext cx="4572034" cy="3746922"/>
        </p:xfrm>
        <a:graphic>
          <a:graphicData uri="http://schemas.openxmlformats.org/drawingml/2006/table">
            <a:tbl>
              <a:tblPr/>
              <a:tblGrid>
                <a:gridCol w="899054">
                  <a:extLst>
                    <a:ext uri="{9D8B030D-6E8A-4147-A177-3AD203B41FA5}">
                      <a16:colId xmlns:a16="http://schemas.microsoft.com/office/drawing/2014/main" xmlns="" val="20000"/>
                    </a:ext>
                  </a:extLst>
                </a:gridCol>
                <a:gridCol w="672582">
                  <a:extLst>
                    <a:ext uri="{9D8B030D-6E8A-4147-A177-3AD203B41FA5}">
                      <a16:colId xmlns:a16="http://schemas.microsoft.com/office/drawing/2014/main" xmlns="" val="20001"/>
                    </a:ext>
                  </a:extLst>
                </a:gridCol>
                <a:gridCol w="707662">
                  <a:extLst>
                    <a:ext uri="{9D8B030D-6E8A-4147-A177-3AD203B41FA5}">
                      <a16:colId xmlns:a16="http://schemas.microsoft.com/office/drawing/2014/main" xmlns="" val="20002"/>
                    </a:ext>
                  </a:extLst>
                </a:gridCol>
                <a:gridCol w="851587">
                  <a:extLst>
                    <a:ext uri="{9D8B030D-6E8A-4147-A177-3AD203B41FA5}">
                      <a16:colId xmlns:a16="http://schemas.microsoft.com/office/drawing/2014/main" xmlns="" val="20003"/>
                    </a:ext>
                  </a:extLst>
                </a:gridCol>
                <a:gridCol w="720575">
                  <a:extLst>
                    <a:ext uri="{9D8B030D-6E8A-4147-A177-3AD203B41FA5}">
                      <a16:colId xmlns:a16="http://schemas.microsoft.com/office/drawing/2014/main" xmlns="" val="20004"/>
                    </a:ext>
                  </a:extLst>
                </a:gridCol>
                <a:gridCol w="720574">
                  <a:extLst>
                    <a:ext uri="{9D8B030D-6E8A-4147-A177-3AD203B41FA5}">
                      <a16:colId xmlns:a16="http://schemas.microsoft.com/office/drawing/2014/main" xmlns=""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戴文峻</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甄仲偉</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趙子威</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談得聖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李蘇沛</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xmlns=""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春林</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仲偉</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63,000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4,200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58,300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46</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9</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7</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講員：戴文峻牧師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講題：基督徒啊！你正以生活決定永恆的結局</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經文：路加福音</a:t>
            </a:r>
            <a:r>
              <a:rPr lang="en-US" altLang="zh-TW" b="1" dirty="0">
                <a:latin typeface="標楷體" pitchFamily="65" charset="-120"/>
                <a:ea typeface="標楷體" pitchFamily="65" charset="-120"/>
              </a:rPr>
              <a:t>4:16-21</a:t>
            </a:r>
            <a:r>
              <a:rPr lang="zh-TW" altLang="en-US" b="1" dirty="0">
                <a:latin typeface="標楷體" pitchFamily="65" charset="-120"/>
                <a:ea typeface="標楷體" pitchFamily="65" charset="-120"/>
              </a:rPr>
              <a:t>、馬太福音</a:t>
            </a:r>
            <a:r>
              <a:rPr lang="en-US" altLang="zh-TW" b="1" dirty="0">
                <a:latin typeface="標楷體" pitchFamily="65" charset="-120"/>
                <a:ea typeface="標楷體" pitchFamily="65" charset="-120"/>
              </a:rPr>
              <a:t>25:31-46</a:t>
            </a:r>
          </a:p>
          <a:p>
            <a:pPr>
              <a:tabLst>
                <a:tab pos="0" algn="l"/>
              </a:tabLst>
            </a:pPr>
            <a:r>
              <a:rPr lang="zh-TW" altLang="en-US" b="1" dirty="0">
                <a:latin typeface="標楷體" pitchFamily="65" charset="-120"/>
                <a:ea typeface="標楷體" pitchFamily="65" charset="-120"/>
              </a:rPr>
              <a:t>金句：馬太福音</a:t>
            </a:r>
            <a:r>
              <a:rPr lang="en-US" altLang="zh-TW" b="1" dirty="0">
                <a:latin typeface="標楷體" pitchFamily="65" charset="-120"/>
                <a:ea typeface="標楷體" pitchFamily="65" charset="-120"/>
              </a:rPr>
              <a:t>25</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40</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113118</TotalTime>
  <Words>651</Words>
  <Application>Microsoft Macintosh PowerPoint</Application>
  <PresentationFormat>自訂</PresentationFormat>
  <Paragraphs>150</Paragraphs>
  <Slides>2</Slides>
  <Notes>2</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預設簡報設計</vt:lpstr>
      <vt:lpstr>投影片 1</vt:lpstr>
      <vt:lpstr>投影片 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user</cp:lastModifiedBy>
  <cp:revision>7936</cp:revision>
  <dcterms:created xsi:type="dcterms:W3CDTF">2008-12-22T07:28:02Z</dcterms:created>
  <dcterms:modified xsi:type="dcterms:W3CDTF">2023-11-06T03:39:05Z</dcterms:modified>
</cp:coreProperties>
</file>