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80625" cy="7380288"/>
  <p:notesSz cx="6888163" cy="10020300"/>
  <p:defaultTextStyle>
    <a:defPPr>
      <a:defRPr lang="zh-TW"/>
    </a:defPPr>
    <a:lvl1pPr algn="l" rtl="0" fontAlgn="base">
      <a:spcBef>
        <a:spcPct val="0"/>
      </a:spcBef>
      <a:spcAft>
        <a:spcPct val="0"/>
      </a:spcAft>
      <a:defRPr kumimoji="1" sz="1400" kern="1200">
        <a:solidFill>
          <a:schemeClr val="tx1"/>
        </a:solidFill>
        <a:latin typeface="Arial" charset="0"/>
        <a:ea typeface="新細明體" charset="-120"/>
        <a:cs typeface="+mn-cs"/>
      </a:defRPr>
    </a:lvl1pPr>
    <a:lvl2pPr marL="457200" algn="l" rtl="0" fontAlgn="base">
      <a:spcBef>
        <a:spcPct val="0"/>
      </a:spcBef>
      <a:spcAft>
        <a:spcPct val="0"/>
      </a:spcAft>
      <a:defRPr kumimoji="1" sz="1400" kern="1200">
        <a:solidFill>
          <a:schemeClr val="tx1"/>
        </a:solidFill>
        <a:latin typeface="Arial" charset="0"/>
        <a:ea typeface="新細明體" charset="-120"/>
        <a:cs typeface="+mn-cs"/>
      </a:defRPr>
    </a:lvl2pPr>
    <a:lvl3pPr marL="914400" algn="l" rtl="0" fontAlgn="base">
      <a:spcBef>
        <a:spcPct val="0"/>
      </a:spcBef>
      <a:spcAft>
        <a:spcPct val="0"/>
      </a:spcAft>
      <a:defRPr kumimoji="1" sz="1400" kern="1200">
        <a:solidFill>
          <a:schemeClr val="tx1"/>
        </a:solidFill>
        <a:latin typeface="Arial" charset="0"/>
        <a:ea typeface="新細明體" charset="-120"/>
        <a:cs typeface="+mn-cs"/>
      </a:defRPr>
    </a:lvl3pPr>
    <a:lvl4pPr marL="1371600" algn="l" rtl="0" fontAlgn="base">
      <a:spcBef>
        <a:spcPct val="0"/>
      </a:spcBef>
      <a:spcAft>
        <a:spcPct val="0"/>
      </a:spcAft>
      <a:defRPr kumimoji="1" sz="1400" kern="1200">
        <a:solidFill>
          <a:schemeClr val="tx1"/>
        </a:solidFill>
        <a:latin typeface="Arial" charset="0"/>
        <a:ea typeface="新細明體" charset="-120"/>
        <a:cs typeface="+mn-cs"/>
      </a:defRPr>
    </a:lvl4pPr>
    <a:lvl5pPr marL="1828800" algn="l" rtl="0" fontAlgn="base">
      <a:spcBef>
        <a:spcPct val="0"/>
      </a:spcBef>
      <a:spcAft>
        <a:spcPct val="0"/>
      </a:spcAft>
      <a:defRPr kumimoji="1" sz="1400" kern="1200">
        <a:solidFill>
          <a:schemeClr val="tx1"/>
        </a:solidFill>
        <a:latin typeface="Arial" charset="0"/>
        <a:ea typeface="新細明體" charset="-120"/>
        <a:cs typeface="+mn-cs"/>
      </a:defRPr>
    </a:lvl5pPr>
    <a:lvl6pPr marL="2286000" algn="l" defTabSz="914400" rtl="0" eaLnBrk="1" latinLnBrk="0" hangingPunct="1">
      <a:defRPr kumimoji="1" sz="1400" kern="1200">
        <a:solidFill>
          <a:schemeClr val="tx1"/>
        </a:solidFill>
        <a:latin typeface="Arial" charset="0"/>
        <a:ea typeface="新細明體" charset="-120"/>
        <a:cs typeface="+mn-cs"/>
      </a:defRPr>
    </a:lvl6pPr>
    <a:lvl7pPr marL="2743200" algn="l" defTabSz="914400" rtl="0" eaLnBrk="1" latinLnBrk="0" hangingPunct="1">
      <a:defRPr kumimoji="1" sz="1400" kern="1200">
        <a:solidFill>
          <a:schemeClr val="tx1"/>
        </a:solidFill>
        <a:latin typeface="Arial" charset="0"/>
        <a:ea typeface="新細明體" charset="-120"/>
        <a:cs typeface="+mn-cs"/>
      </a:defRPr>
    </a:lvl7pPr>
    <a:lvl8pPr marL="3200400" algn="l" defTabSz="914400" rtl="0" eaLnBrk="1" latinLnBrk="0" hangingPunct="1">
      <a:defRPr kumimoji="1" sz="1400" kern="1200">
        <a:solidFill>
          <a:schemeClr val="tx1"/>
        </a:solidFill>
        <a:latin typeface="Arial" charset="0"/>
        <a:ea typeface="新細明體" charset="-120"/>
        <a:cs typeface="+mn-cs"/>
      </a:defRPr>
    </a:lvl8pPr>
    <a:lvl9pPr marL="3657600" algn="l" defTabSz="914400" rtl="0" eaLnBrk="1" latinLnBrk="0" hangingPunct="1">
      <a:defRPr kumimoji="1" sz="1400" kern="1200">
        <a:solidFill>
          <a:schemeClr val="tx1"/>
        </a:solidFill>
        <a:latin typeface="Arial" charset="0"/>
        <a:ea typeface="新細明體" charset="-120"/>
        <a:cs typeface="+mn-cs"/>
      </a:defRPr>
    </a:lvl9pPr>
  </p:defaultTextStyle>
  <p:extLst>
    <p:ext uri="{EFAFB233-063F-42B5-8137-9DF3F51BA10A}">
      <p15:sldGuideLst xmlns:p15="http://schemas.microsoft.com/office/powerpoint/2012/main" xmlns="">
        <p15:guide id="1" orient="horz" pos="2325">
          <p15:clr>
            <a:srgbClr val="A4A3A4"/>
          </p15:clr>
        </p15:guide>
        <p15:guide id="2" pos="3175">
          <p15:clr>
            <a:srgbClr val="A4A3A4"/>
          </p15:clr>
        </p15:guide>
      </p15:sldGuideLst>
    </p:ext>
    <p:ext uri="{2D200454-40CA-4A62-9FC3-DE9A4176ACB9}">
      <p15:notesGuideLst xmlns:p15="http://schemas.microsoft.com/office/powerpoint/2012/main" xmlns="">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CC"/>
    <a:srgbClr val="4D4D4D"/>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9342" autoAdjust="0"/>
    <p:restoredTop sz="96405" autoAdjust="0"/>
  </p:normalViewPr>
  <p:slideViewPr>
    <p:cSldViewPr>
      <p:cViewPr>
        <p:scale>
          <a:sx n="100" d="100"/>
          <a:sy n="100" d="100"/>
        </p:scale>
        <p:origin x="-858" y="636"/>
      </p:cViewPr>
      <p:guideLst>
        <p:guide orient="horz" pos="2325"/>
        <p:guide pos="31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658" y="-96"/>
      </p:cViewPr>
      <p:guideLst>
        <p:guide orient="horz" pos="3156"/>
        <p:guide pos="217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0" hangingPunct="0">
              <a:defRPr sz="1300"/>
            </a:lvl1pPr>
          </a:lstStyle>
          <a:p>
            <a:pPr>
              <a:defRPr/>
            </a:pPr>
            <a:endParaRPr lang="zh-TW" altLang="en-US"/>
          </a:p>
        </p:txBody>
      </p:sp>
      <p:sp>
        <p:nvSpPr>
          <p:cNvPr id="3" name="日期版面配置區 2"/>
          <p:cNvSpPr>
            <a:spLocks noGrp="1"/>
          </p:cNvSpPr>
          <p:nvPr>
            <p:ph type="dt" sz="quarter" idx="1"/>
          </p:nvPr>
        </p:nvSpPr>
        <p:spPr>
          <a:xfrm>
            <a:off x="3901698" y="0"/>
            <a:ext cx="2984871" cy="501015"/>
          </a:xfrm>
          <a:prstGeom prst="rect">
            <a:avLst/>
          </a:prstGeom>
        </p:spPr>
        <p:txBody>
          <a:bodyPr vert="horz" lIns="96616" tIns="48308" rIns="96616" bIns="48308" rtlCol="0"/>
          <a:lstStyle>
            <a:lvl1pPr algn="r" eaLnBrk="0" hangingPunct="0">
              <a:defRPr sz="1300"/>
            </a:lvl1pPr>
          </a:lstStyle>
          <a:p>
            <a:pPr>
              <a:defRPr/>
            </a:pPr>
            <a:fld id="{8B8D5F8A-F347-4CDE-A52F-9154E8950F5F}" type="datetimeFigureOut">
              <a:rPr lang="zh-TW" altLang="en-US"/>
              <a:pPr>
                <a:defRPr/>
              </a:pPr>
              <a:t>2023/11/6</a:t>
            </a:fld>
            <a:endParaRPr lang="zh-TW" altLang="en-US"/>
          </a:p>
        </p:txBody>
      </p:sp>
      <p:sp>
        <p:nvSpPr>
          <p:cNvPr id="4" name="頁尾版面配置區 3"/>
          <p:cNvSpPr>
            <a:spLocks noGrp="1"/>
          </p:cNvSpPr>
          <p:nvPr>
            <p:ph type="ftr" sz="quarter" idx="2"/>
          </p:nvPr>
        </p:nvSpPr>
        <p:spPr>
          <a:xfrm>
            <a:off x="0" y="9517546"/>
            <a:ext cx="2984871" cy="501015"/>
          </a:xfrm>
          <a:prstGeom prst="rect">
            <a:avLst/>
          </a:prstGeom>
        </p:spPr>
        <p:txBody>
          <a:bodyPr vert="horz" lIns="96616" tIns="48308" rIns="96616" bIns="48308" rtlCol="0" anchor="b"/>
          <a:lstStyle>
            <a:lvl1pPr algn="l" eaLnBrk="0" hangingPunct="0">
              <a:defRPr sz="1300"/>
            </a:lvl1pPr>
          </a:lstStyle>
          <a:p>
            <a:pPr>
              <a:defRPr/>
            </a:pPr>
            <a:endParaRPr lang="zh-TW" altLang="en-US"/>
          </a:p>
        </p:txBody>
      </p:sp>
      <p:sp>
        <p:nvSpPr>
          <p:cNvPr id="5" name="投影片編號版面配置區 4"/>
          <p:cNvSpPr>
            <a:spLocks noGrp="1"/>
          </p:cNvSpPr>
          <p:nvPr>
            <p:ph type="sldNum" sz="quarter" idx="3"/>
          </p:nvPr>
        </p:nvSpPr>
        <p:spPr>
          <a:xfrm>
            <a:off x="3901698" y="9517546"/>
            <a:ext cx="2984871" cy="501015"/>
          </a:xfrm>
          <a:prstGeom prst="rect">
            <a:avLst/>
          </a:prstGeom>
        </p:spPr>
        <p:txBody>
          <a:bodyPr vert="horz" lIns="96616" tIns="48308" rIns="96616" bIns="48308" rtlCol="0" anchor="b"/>
          <a:lstStyle>
            <a:lvl1pPr algn="r" eaLnBrk="0" hangingPunct="0">
              <a:defRPr sz="1300"/>
            </a:lvl1pPr>
          </a:lstStyle>
          <a:p>
            <a:pPr>
              <a:defRPr/>
            </a:pPr>
            <a:fld id="{ABFFF7D0-C663-4E95-898C-B4C2CCCD4EFB}" type="slidenum">
              <a:rPr lang="zh-TW" altLang="en-US"/>
              <a:pPr>
                <a:defRPr/>
              </a:pPr>
              <a:t>‹#›</a:t>
            </a:fld>
            <a:endParaRPr lang="zh-TW" altLang="en-US"/>
          </a:p>
        </p:txBody>
      </p:sp>
    </p:spTree>
    <p:extLst>
      <p:ext uri="{BB962C8B-B14F-4D97-AF65-F5344CB8AC3E}">
        <p14:creationId xmlns:p14="http://schemas.microsoft.com/office/powerpoint/2010/main" xmlns="" val="336572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84871" cy="501015"/>
          </a:xfrm>
          <a:prstGeom prst="rect">
            <a:avLst/>
          </a:prstGeom>
        </p:spPr>
        <p:txBody>
          <a:bodyPr vert="horz" lIns="96616" tIns="48308" rIns="96616" bIns="48308" rtlCol="0"/>
          <a:lstStyle>
            <a:lvl1pPr algn="l" eaLnBrk="1" hangingPunct="1">
              <a:defRPr sz="1300">
                <a:latin typeface="Arial" charset="0"/>
                <a:ea typeface="新細明體" pitchFamily="18" charset="-120"/>
              </a:defRPr>
            </a:lvl1pPr>
          </a:lstStyle>
          <a:p>
            <a:pPr>
              <a:defRPr/>
            </a:pPr>
            <a:endParaRPr lang="zh-TW" altLang="en-US"/>
          </a:p>
        </p:txBody>
      </p:sp>
      <p:sp>
        <p:nvSpPr>
          <p:cNvPr id="3" name="日期版面配置區 2"/>
          <p:cNvSpPr>
            <a:spLocks noGrp="1"/>
          </p:cNvSpPr>
          <p:nvPr>
            <p:ph type="dt" idx="1"/>
          </p:nvPr>
        </p:nvSpPr>
        <p:spPr>
          <a:xfrm>
            <a:off x="3901698" y="0"/>
            <a:ext cx="2984871" cy="501015"/>
          </a:xfrm>
          <a:prstGeom prst="rect">
            <a:avLst/>
          </a:prstGeom>
        </p:spPr>
        <p:txBody>
          <a:bodyPr vert="horz" lIns="96616" tIns="48308" rIns="96616" bIns="48308" rtlCol="0"/>
          <a:lstStyle>
            <a:lvl1pPr algn="r" eaLnBrk="1" hangingPunct="1">
              <a:defRPr sz="1300">
                <a:latin typeface="Arial" charset="0"/>
                <a:ea typeface="新細明體" pitchFamily="18" charset="-120"/>
              </a:defRPr>
            </a:lvl1pPr>
          </a:lstStyle>
          <a:p>
            <a:pPr>
              <a:defRPr/>
            </a:pPr>
            <a:fld id="{05445169-2639-4D3A-A739-03B8EEA14EE0}" type="datetimeFigureOut">
              <a:rPr lang="zh-TW" altLang="en-US"/>
              <a:pPr>
                <a:defRPr/>
              </a:pPr>
              <a:t>2023/11/6</a:t>
            </a:fld>
            <a:endParaRPr lang="zh-TW" altLang="en-US"/>
          </a:p>
        </p:txBody>
      </p:sp>
      <p:sp>
        <p:nvSpPr>
          <p:cNvPr id="4" name="投影片圖像版面配置區 3"/>
          <p:cNvSpPr>
            <a:spLocks noGrp="1" noRot="1" noChangeAspect="1"/>
          </p:cNvSpPr>
          <p:nvPr>
            <p:ph type="sldImg" idx="2"/>
          </p:nvPr>
        </p:nvSpPr>
        <p:spPr>
          <a:xfrm>
            <a:off x="877888" y="750888"/>
            <a:ext cx="5132387" cy="3757612"/>
          </a:xfrm>
          <a:prstGeom prst="rect">
            <a:avLst/>
          </a:prstGeom>
          <a:noFill/>
          <a:ln w="12700">
            <a:solidFill>
              <a:prstClr val="black"/>
            </a:solidFill>
          </a:ln>
        </p:spPr>
        <p:txBody>
          <a:bodyPr vert="horz" lIns="96616" tIns="48308" rIns="96616" bIns="48308" rtlCol="0" anchor="ctr"/>
          <a:lstStyle/>
          <a:p>
            <a:pPr lvl="0"/>
            <a:endParaRPr lang="zh-TW" altLang="en-US" noProof="0"/>
          </a:p>
        </p:txBody>
      </p:sp>
      <p:sp>
        <p:nvSpPr>
          <p:cNvPr id="5" name="備忘稿版面配置區 4"/>
          <p:cNvSpPr>
            <a:spLocks noGrp="1"/>
          </p:cNvSpPr>
          <p:nvPr>
            <p:ph type="body" sz="quarter" idx="3"/>
          </p:nvPr>
        </p:nvSpPr>
        <p:spPr>
          <a:xfrm>
            <a:off x="688817" y="4759643"/>
            <a:ext cx="5510530" cy="4509135"/>
          </a:xfrm>
          <a:prstGeom prst="rect">
            <a:avLst/>
          </a:prstGeom>
        </p:spPr>
        <p:txBody>
          <a:bodyPr vert="horz" lIns="96616" tIns="48308" rIns="96616" bIns="48308"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eaLnBrk="1" hangingPunct="1">
              <a:defRPr sz="1300">
                <a:latin typeface="Arial" charset="0"/>
                <a:ea typeface="新細明體" pitchFamily="18" charset="-120"/>
              </a:defRPr>
            </a:lvl1pPr>
          </a:lstStyle>
          <a:p>
            <a:pPr>
              <a:defRPr/>
            </a:pPr>
            <a:endParaRPr lang="zh-TW" altLang="en-US"/>
          </a:p>
        </p:txBody>
      </p:sp>
      <p:sp>
        <p:nvSpPr>
          <p:cNvPr id="7" name="投影片編號版面配置區 6"/>
          <p:cNvSpPr>
            <a:spLocks noGrp="1"/>
          </p:cNvSpPr>
          <p:nvPr>
            <p:ph type="sldNum" sz="quarter" idx="5"/>
          </p:nvPr>
        </p:nvSpPr>
        <p:spPr>
          <a:xfrm>
            <a:off x="3901698" y="9517546"/>
            <a:ext cx="2984871" cy="501015"/>
          </a:xfrm>
          <a:prstGeom prst="rect">
            <a:avLst/>
          </a:prstGeom>
        </p:spPr>
        <p:txBody>
          <a:bodyPr vert="horz" wrap="square" lIns="96616" tIns="48308" rIns="96616" bIns="48308" numCol="1" anchor="b" anchorCtr="0" compatLnSpc="1">
            <a:prstTxWarp prst="textNoShape">
              <a:avLst/>
            </a:prstTxWarp>
          </a:bodyPr>
          <a:lstStyle>
            <a:lvl1pPr algn="r" eaLnBrk="1" hangingPunct="1">
              <a:defRPr sz="1300">
                <a:ea typeface="新細明體" charset="-120"/>
              </a:defRPr>
            </a:lvl1pPr>
          </a:lstStyle>
          <a:p>
            <a:pPr>
              <a:defRPr/>
            </a:pPr>
            <a:fld id="{CD13CABA-2A70-458A-9BC8-310B0A577FC5}" type="slidenum">
              <a:rPr lang="zh-TW" altLang="en-US"/>
              <a:pPr>
                <a:defRPr/>
              </a:pPr>
              <a:t>‹#›</a:t>
            </a:fld>
            <a:endParaRPr lang="zh-TW" altLang="en-US"/>
          </a:p>
        </p:txBody>
      </p:sp>
    </p:spTree>
    <p:extLst>
      <p:ext uri="{BB962C8B-B14F-4D97-AF65-F5344CB8AC3E}">
        <p14:creationId xmlns:p14="http://schemas.microsoft.com/office/powerpoint/2010/main" xmlns="" val="2923152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6386"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16387" name="投影片編號版面配置區 3"/>
          <p:cNvSpPr>
            <a:spLocks noGrp="1"/>
          </p:cNvSpPr>
          <p:nvPr>
            <p:ph type="sldNum" sz="quarter" idx="5"/>
          </p:nvPr>
        </p:nvSpPr>
        <p:spPr bwMode="auto">
          <a:noFill/>
          <a:ln>
            <a:miter lim="800000"/>
            <a:headEnd/>
            <a:tailEnd/>
          </a:ln>
        </p:spPr>
        <p:txBody>
          <a:bodyPr/>
          <a:lstStyle/>
          <a:p>
            <a:fld id="{E724D2CE-3E13-4D14-A78C-9D20440CA267}" type="slidenum">
              <a:rPr lang="zh-TW" altLang="en-US" smtClean="0"/>
              <a:pPr/>
              <a:t>1</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a:p>
        </p:txBody>
      </p:sp>
      <p:sp>
        <p:nvSpPr>
          <p:cNvPr id="18435" name="投影片編號版面配置區 3"/>
          <p:cNvSpPr txBox="1">
            <a:spLocks noGrp="1"/>
          </p:cNvSpPr>
          <p:nvPr/>
        </p:nvSpPr>
        <p:spPr bwMode="auto">
          <a:xfrm>
            <a:off x="3901698" y="9517546"/>
            <a:ext cx="2984871" cy="501015"/>
          </a:xfrm>
          <a:prstGeom prst="rect">
            <a:avLst/>
          </a:prstGeom>
          <a:noFill/>
          <a:ln w="9525">
            <a:noFill/>
            <a:miter lim="800000"/>
            <a:headEnd/>
            <a:tailEnd/>
          </a:ln>
        </p:spPr>
        <p:txBody>
          <a:bodyPr lIns="96616" tIns="48308" rIns="96616" bIns="48308" anchor="b"/>
          <a:lstStyle/>
          <a:p>
            <a:pPr algn="r"/>
            <a:fld id="{FA2FEB45-E2D6-42E7-9DB5-60DAAFE5E82B}" type="slidenum">
              <a:rPr lang="zh-TW" altLang="en-US" sz="1300"/>
              <a:pPr algn="r"/>
              <a:t>2</a:t>
            </a:fld>
            <a:endParaRPr lang="en-US" altLang="zh-TW" sz="13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755650" y="2292350"/>
            <a:ext cx="8569325" cy="1582738"/>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512888" y="4181475"/>
            <a:ext cx="7056437" cy="188753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7865B8D3-2ED9-43CC-9573-B6CCE58E17DE}" type="slidenum">
              <a:rPr lang="en-US" altLang="zh-TW"/>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2BFEB413-7AE3-4929-9CF6-1FB316D7BCC7}"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310438" y="295275"/>
            <a:ext cx="2266950" cy="632777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504825" y="295275"/>
            <a:ext cx="6653213" cy="63277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C323BD-4C91-4FC2-AEFA-46E64E67A65A}"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CF0C8EA-3ED6-4B42-9318-7021B736169F}"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96925" y="4741863"/>
            <a:ext cx="8567738" cy="1466850"/>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96925" y="3127375"/>
            <a:ext cx="8567738" cy="16144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6D8B4E5F-7358-4D1A-A4FD-F255A176B47C}"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5516563" y="357188"/>
            <a:ext cx="1954212"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7623175" y="357188"/>
            <a:ext cx="1954213" cy="6265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B9A7D755-AC3D-457C-A5F7-0C0486A8B59E}"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504825" y="1652588"/>
            <a:ext cx="4452938"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504825" y="2339975"/>
            <a:ext cx="4452938"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5121275" y="1652588"/>
            <a:ext cx="4456113" cy="687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5121275" y="2339975"/>
            <a:ext cx="4456113" cy="42529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F41A3238-686C-4FA7-8382-9043A60225EF}"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504825" y="295275"/>
            <a:ext cx="9072563" cy="1230313"/>
          </a:xfrm>
          <a:prstGeom prst="rect">
            <a:avLst/>
          </a:prstGeom>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87FE27EE-4F50-492D-BC48-6948BD45ACFD}"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147BA637-2226-4EA6-9170-718F57E1B07B}"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504825" y="293688"/>
            <a:ext cx="3316288" cy="12509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941763" y="293688"/>
            <a:ext cx="5635625" cy="6299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504825" y="1544638"/>
            <a:ext cx="3316288" cy="5048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CD1E797-96C4-4CBE-AD28-515918FA1753}"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976438" y="5165725"/>
            <a:ext cx="6048375" cy="609600"/>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976438" y="658813"/>
            <a:ext cx="6048375" cy="4429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976438" y="5775325"/>
            <a:ext cx="6048375" cy="866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BF5C3C9-C9FA-43D3-9003-113FED4997D9}"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516563" y="357188"/>
            <a:ext cx="4060825" cy="6265862"/>
          </a:xfrm>
          <a:prstGeom prst="rect">
            <a:avLst/>
          </a:prstGeom>
          <a:noFill/>
          <a:ln w="9525">
            <a:noFill/>
            <a:miter lim="800000"/>
            <a:headEnd/>
            <a:tailEnd/>
          </a:ln>
        </p:spPr>
        <p:txBody>
          <a:bodyPr vert="horz" wrap="square" lIns="99767" tIns="49883" rIns="99767" bIns="49883"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503238" y="6721475"/>
            <a:ext cx="2354262"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eaLnBrk="1" hangingPunct="1">
              <a:defRPr sz="1600">
                <a:latin typeface="Arial" charset="0"/>
                <a:ea typeface="新細明體" pitchFamily="18"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443288" y="6721475"/>
            <a:ext cx="3194050"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ctr" eaLnBrk="1" hangingPunct="1">
              <a:defRPr sz="1600">
                <a:latin typeface="Arial" charset="0"/>
                <a:ea typeface="新細明體" pitchFamily="18"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7223125" y="6721475"/>
            <a:ext cx="2354263" cy="512763"/>
          </a:xfrm>
          <a:prstGeom prst="rect">
            <a:avLst/>
          </a:prstGeom>
          <a:noFill/>
          <a:ln w="9525">
            <a:noFill/>
            <a:miter lim="800000"/>
            <a:headEnd/>
            <a:tailEnd/>
          </a:ln>
          <a:effectLst/>
        </p:spPr>
        <p:txBody>
          <a:bodyPr vert="horz" wrap="square" lIns="99767" tIns="49883" rIns="99767" bIns="49883" numCol="1" anchor="t" anchorCtr="0" compatLnSpc="1">
            <a:prstTxWarp prst="textNoShape">
              <a:avLst/>
            </a:prstTxWarp>
          </a:bodyPr>
          <a:lstStyle>
            <a:lvl1pPr algn="r" eaLnBrk="1" hangingPunct="1">
              <a:defRPr sz="1600">
                <a:ea typeface="新細明體" charset="-120"/>
              </a:defRPr>
            </a:lvl1pPr>
          </a:lstStyle>
          <a:p>
            <a:pPr>
              <a:defRPr/>
            </a:pPr>
            <a:fld id="{89A064BB-9BEE-491A-B131-33A1695DDE2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2pPr>
      <a:lvl3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3pPr>
      <a:lvl4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4pPr>
      <a:lvl5pPr algn="ctr" defTabSz="998538" rtl="0" eaLnBrk="0" fontAlgn="base" hangingPunct="0">
        <a:spcBef>
          <a:spcPct val="0"/>
        </a:spcBef>
        <a:spcAft>
          <a:spcPct val="0"/>
        </a:spcAft>
        <a:defRPr kumimoji="1" sz="4800">
          <a:solidFill>
            <a:schemeClr val="tx2"/>
          </a:solidFill>
          <a:latin typeface="Arial" charset="0"/>
          <a:ea typeface="新細明體" pitchFamily="18" charset="-120"/>
        </a:defRPr>
      </a:lvl5pPr>
      <a:lvl6pPr marL="457200" algn="ctr" defTabSz="998538" rtl="0" fontAlgn="base">
        <a:spcBef>
          <a:spcPct val="0"/>
        </a:spcBef>
        <a:spcAft>
          <a:spcPct val="0"/>
        </a:spcAft>
        <a:defRPr kumimoji="1" sz="4800">
          <a:solidFill>
            <a:schemeClr val="tx2"/>
          </a:solidFill>
          <a:latin typeface="Arial" charset="0"/>
          <a:ea typeface="新細明體" pitchFamily="18" charset="-120"/>
        </a:defRPr>
      </a:lvl6pPr>
      <a:lvl7pPr marL="914400" algn="ctr" defTabSz="998538" rtl="0" fontAlgn="base">
        <a:spcBef>
          <a:spcPct val="0"/>
        </a:spcBef>
        <a:spcAft>
          <a:spcPct val="0"/>
        </a:spcAft>
        <a:defRPr kumimoji="1" sz="4800">
          <a:solidFill>
            <a:schemeClr val="tx2"/>
          </a:solidFill>
          <a:latin typeface="Arial" charset="0"/>
          <a:ea typeface="新細明體" pitchFamily="18" charset="-120"/>
        </a:defRPr>
      </a:lvl7pPr>
      <a:lvl8pPr marL="1371600" algn="ctr" defTabSz="998538" rtl="0" fontAlgn="base">
        <a:spcBef>
          <a:spcPct val="0"/>
        </a:spcBef>
        <a:spcAft>
          <a:spcPct val="0"/>
        </a:spcAft>
        <a:defRPr kumimoji="1" sz="4800">
          <a:solidFill>
            <a:schemeClr val="tx2"/>
          </a:solidFill>
          <a:latin typeface="Arial" charset="0"/>
          <a:ea typeface="新細明體" pitchFamily="18" charset="-120"/>
        </a:defRPr>
      </a:lvl8pPr>
      <a:lvl9pPr marL="1828800" algn="ctr" defTabSz="998538" rtl="0" fontAlgn="base">
        <a:spcBef>
          <a:spcPct val="0"/>
        </a:spcBef>
        <a:spcAft>
          <a:spcPct val="0"/>
        </a:spcAft>
        <a:defRPr kumimoji="1" sz="4800">
          <a:solidFill>
            <a:schemeClr val="tx2"/>
          </a:solidFill>
          <a:latin typeface="Arial" charset="0"/>
          <a:ea typeface="新細明體" pitchFamily="18" charset="-120"/>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09625" indent="-311150" algn="l" defTabSz="998538" rtl="0" eaLnBrk="0" fontAlgn="base" hangingPunct="0">
        <a:spcBef>
          <a:spcPct val="20000"/>
        </a:spcBef>
        <a:spcAft>
          <a:spcPct val="0"/>
        </a:spcAft>
        <a:buChar char="–"/>
        <a:defRPr kumimoji="1" sz="3000">
          <a:solidFill>
            <a:schemeClr val="tx1"/>
          </a:solidFill>
          <a:latin typeface="+mn-lt"/>
          <a:ea typeface="+mn-ea"/>
        </a:defRPr>
      </a:lvl2pPr>
      <a:lvl3pPr marL="1246188" indent="-247650"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50825"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50825" algn="l" defTabSz="998538" rtl="0" fontAlgn="base">
        <a:spcBef>
          <a:spcPct val="20000"/>
        </a:spcBef>
        <a:spcAft>
          <a:spcPct val="0"/>
        </a:spcAft>
        <a:buChar char="»"/>
        <a:defRPr kumimoji="1" sz="2200">
          <a:solidFill>
            <a:schemeClr val="tx1"/>
          </a:solidFill>
          <a:latin typeface="+mn-lt"/>
          <a:ea typeface="+mn-ea"/>
        </a:defRPr>
      </a:lvl6pPr>
      <a:lvl7pPr marL="3159125" indent="-250825" algn="l" defTabSz="998538" rtl="0" fontAlgn="base">
        <a:spcBef>
          <a:spcPct val="20000"/>
        </a:spcBef>
        <a:spcAft>
          <a:spcPct val="0"/>
        </a:spcAft>
        <a:buChar char="»"/>
        <a:defRPr kumimoji="1" sz="2200">
          <a:solidFill>
            <a:schemeClr val="tx1"/>
          </a:solidFill>
          <a:latin typeface="+mn-lt"/>
          <a:ea typeface="+mn-ea"/>
        </a:defRPr>
      </a:lvl7pPr>
      <a:lvl8pPr marL="3616325" indent="-250825" algn="l" defTabSz="998538" rtl="0" fontAlgn="base">
        <a:spcBef>
          <a:spcPct val="20000"/>
        </a:spcBef>
        <a:spcAft>
          <a:spcPct val="0"/>
        </a:spcAft>
        <a:buChar char="»"/>
        <a:defRPr kumimoji="1" sz="2200">
          <a:solidFill>
            <a:schemeClr val="tx1"/>
          </a:solidFill>
          <a:latin typeface="+mn-lt"/>
          <a:ea typeface="+mn-ea"/>
        </a:defRPr>
      </a:lvl8pPr>
      <a:lvl9pPr marL="4073525" indent="-250825" algn="l" defTabSz="998538" rtl="0" fontAlgn="base">
        <a:spcBef>
          <a:spcPct val="20000"/>
        </a:spcBef>
        <a:spcAft>
          <a:spcPct val="0"/>
        </a:spcAft>
        <a:buChar char="»"/>
        <a:defRPr kumimoji="1" sz="22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4463" y="1673225"/>
            <a:ext cx="4895850" cy="5446713"/>
          </a:xfrm>
        </p:spPr>
        <p:txBody>
          <a:bodyPr/>
          <a:lstStyle/>
          <a:p>
            <a:pPr algn="l" eaLnBrk="1" hangingPunct="1">
              <a:lnSpc>
                <a:spcPct val="80000"/>
              </a:lnSpc>
              <a:tabLst>
                <a:tab pos="0" algn="l"/>
              </a:tabLst>
            </a:pPr>
            <a:r>
              <a:rPr lang="zh-TW" altLang="en-US" sz="1400" dirty="0">
                <a:latin typeface="標楷體" pitchFamily="65" charset="-120"/>
                <a:ea typeface="標楷體" pitchFamily="65" charset="-120"/>
              </a:rPr>
              <a:t>主後</a:t>
            </a:r>
            <a:r>
              <a:rPr lang="en-US" altLang="zh-TW" sz="1400" dirty="0">
                <a:latin typeface="標楷體" pitchFamily="65" charset="-120"/>
                <a:ea typeface="標楷體" pitchFamily="65" charset="-120"/>
              </a:rPr>
              <a:t>2023</a:t>
            </a:r>
            <a:r>
              <a:rPr lang="zh-TW" altLang="en-US" sz="1400" dirty="0">
                <a:latin typeface="標楷體" pitchFamily="65" charset="-120"/>
                <a:ea typeface="標楷體" pitchFamily="65" charset="-120"/>
              </a:rPr>
              <a:t>年</a:t>
            </a:r>
            <a:r>
              <a:rPr lang="en-US" altLang="zh-TW" sz="1400" dirty="0">
                <a:latin typeface="標楷體" pitchFamily="65" charset="-120"/>
                <a:ea typeface="標楷體" pitchFamily="65" charset="-120"/>
              </a:rPr>
              <a:t>11</a:t>
            </a:r>
            <a:r>
              <a:rPr lang="zh-TW" altLang="en-US" sz="1400" dirty="0">
                <a:latin typeface="標楷體" pitchFamily="65" charset="-120"/>
                <a:ea typeface="標楷體" pitchFamily="65" charset="-120"/>
              </a:rPr>
              <a:t>月</a:t>
            </a:r>
            <a:r>
              <a:rPr lang="en-US" altLang="zh-TW" sz="1400" dirty="0">
                <a:latin typeface="標楷體" pitchFamily="65" charset="-120"/>
                <a:ea typeface="標楷體" pitchFamily="65" charset="-120"/>
              </a:rPr>
              <a:t>12</a:t>
            </a:r>
            <a:r>
              <a:rPr lang="zh-TW" altLang="en-US" sz="1400" dirty="0">
                <a:latin typeface="標楷體" pitchFamily="65" charset="-120"/>
                <a:ea typeface="標楷體" pitchFamily="65" charset="-120"/>
              </a:rPr>
              <a:t>日上午十時                  第</a:t>
            </a:r>
            <a:r>
              <a:rPr lang="en-US" altLang="zh-TW" sz="1400" dirty="0">
                <a:latin typeface="標楷體" pitchFamily="65" charset="-120"/>
                <a:ea typeface="標楷體" pitchFamily="65" charset="-120"/>
              </a:rPr>
              <a:t>1853</a:t>
            </a:r>
            <a:r>
              <a:rPr lang="zh-TW" altLang="en-US" sz="1400" dirty="0">
                <a:latin typeface="標楷體" pitchFamily="65" charset="-120"/>
                <a:ea typeface="標楷體" pitchFamily="65" charset="-120"/>
              </a:rPr>
              <a:t>期</a:t>
            </a:r>
            <a:endParaRPr lang="en-US" altLang="zh-TW" sz="1400" dirty="0">
              <a:latin typeface="標楷體" pitchFamily="65" charset="-120"/>
              <a:ea typeface="標楷體" pitchFamily="65" charset="-120"/>
            </a:endParaRPr>
          </a:p>
          <a:p>
            <a:pPr eaLnBrk="1" hangingPunct="1">
              <a:lnSpc>
                <a:spcPct val="80000"/>
              </a:lnSpc>
              <a:tabLst>
                <a:tab pos="0" algn="l"/>
              </a:tabLst>
            </a:pP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主日崇拜程序</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以安靜等候來敬拜主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r>
              <a:rPr lang="zh-TW" altLang="zh-TW" sz="1400" dirty="0">
                <a:latin typeface="標楷體" pitchFamily="65" charset="-120"/>
                <a:ea typeface="標楷體" pitchFamily="65" charset="-120"/>
              </a:rPr>
              <a:t>以詩歌讚美來敬拜主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讓神兒子的愛繞你、眼光、叫我抬起頭的神</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領受真道</a:t>
            </a:r>
            <a:r>
              <a:rPr lang="zh-TW" altLang="zh-TW" sz="1400" dirty="0">
                <a:latin typeface="標楷體" pitchFamily="65" charset="-120"/>
                <a:ea typeface="標楷體" pitchFamily="65" charset="-120"/>
              </a:rPr>
              <a:t>來敬拜主</a:t>
            </a:r>
            <a:r>
              <a:rPr lang="en-US" altLang="zh-TW" sz="1400" dirty="0" smtClean="0">
                <a:latin typeface="標楷體" pitchFamily="65" charset="-120"/>
                <a:ea typeface="標楷體" pitchFamily="65" charset="-120"/>
              </a:rPr>
              <a:t>------------------------</a:t>
            </a:r>
            <a:r>
              <a:rPr lang="zh-TW" altLang="en-US" sz="1400" dirty="0" smtClean="0">
                <a:latin typeface="標楷體" pitchFamily="65" charset="-120"/>
                <a:ea typeface="標楷體" pitchFamily="65" charset="-120"/>
              </a:rPr>
              <a:t>戴文峻牧師</a:t>
            </a:r>
            <a:endParaRPr lang="en-US" altLang="zh-TW" sz="1400" dirty="0">
              <a:latin typeface="標楷體" pitchFamily="65" charset="-120"/>
              <a:ea typeface="標楷體" pitchFamily="65" charset="-120"/>
            </a:endParaRPr>
          </a:p>
          <a:p>
            <a:r>
              <a:rPr lang="zh-TW" altLang="en-US" sz="1400" b="1" dirty="0">
                <a:latin typeface="標楷體" pitchFamily="65" charset="-120"/>
                <a:ea typeface="標楷體" pitchFamily="65" charset="-120"/>
              </a:rPr>
              <a:t>講題：基督徒啊！你正以生活決定永恆的結局</a:t>
            </a:r>
            <a:endParaRPr lang="en-US" altLang="zh-TW" sz="1400" b="1" dirty="0">
              <a:latin typeface="標楷體" pitchFamily="65" charset="-120"/>
              <a:ea typeface="標楷體" pitchFamily="65" charset="-120"/>
            </a:endParaRPr>
          </a:p>
          <a:p>
            <a:r>
              <a:rPr lang="zh-TW" altLang="en-US" sz="1400" b="1" dirty="0">
                <a:latin typeface="標楷體" pitchFamily="65" charset="-120"/>
                <a:ea typeface="標楷體" pitchFamily="65" charset="-120"/>
              </a:rPr>
              <a:t>經文：路加福音</a:t>
            </a:r>
            <a:r>
              <a:rPr lang="en-US" altLang="zh-TW" sz="1400" b="1" dirty="0">
                <a:latin typeface="標楷體" pitchFamily="65" charset="-120"/>
                <a:ea typeface="標楷體" pitchFamily="65" charset="-120"/>
              </a:rPr>
              <a:t>4:16-21</a:t>
            </a:r>
            <a:r>
              <a:rPr lang="zh-TW" altLang="en-US" sz="1400" b="1" dirty="0">
                <a:latin typeface="標楷體" pitchFamily="65" charset="-120"/>
                <a:ea typeface="標楷體" pitchFamily="65" charset="-120"/>
              </a:rPr>
              <a:t>、馬太福音</a:t>
            </a:r>
            <a:r>
              <a:rPr lang="en-US" altLang="zh-TW" sz="1400" b="1" dirty="0">
                <a:latin typeface="標楷體" pitchFamily="65" charset="-120"/>
                <a:ea typeface="標楷體" pitchFamily="65" charset="-120"/>
              </a:rPr>
              <a:t>25:31-46</a:t>
            </a:r>
          </a:p>
          <a:p>
            <a:pPr>
              <a:tabLst>
                <a:tab pos="0" algn="l"/>
              </a:tabLst>
            </a:pPr>
            <a:r>
              <a:rPr lang="zh-TW" altLang="zh-TW" sz="1400" dirty="0">
                <a:latin typeface="標楷體" pitchFamily="65" charset="-120"/>
                <a:ea typeface="標楷體" pitchFamily="65" charset="-120"/>
              </a:rPr>
              <a:t>以背誦聖言來敬拜主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金句：馬太福音</a:t>
            </a:r>
            <a:r>
              <a:rPr lang="en-US" altLang="zh-TW" sz="1400" b="1" dirty="0">
                <a:latin typeface="標楷體" pitchFamily="65" charset="-120"/>
                <a:ea typeface="標楷體" pitchFamily="65" charset="-120"/>
              </a:rPr>
              <a:t>25</a:t>
            </a:r>
            <a:r>
              <a:rPr lang="zh-TW" altLang="en-US" sz="1400" b="1" dirty="0">
                <a:latin typeface="標楷體" pitchFamily="65" charset="-120"/>
                <a:ea typeface="標楷體" pitchFamily="65" charset="-120"/>
              </a:rPr>
              <a:t>章</a:t>
            </a:r>
            <a:r>
              <a:rPr lang="en-US" altLang="zh-TW" sz="1400" b="1" dirty="0">
                <a:latin typeface="標楷體" pitchFamily="65" charset="-120"/>
                <a:ea typeface="標楷體" pitchFamily="65" charset="-120"/>
              </a:rPr>
              <a:t>40</a:t>
            </a:r>
            <a:r>
              <a:rPr lang="zh-TW" altLang="en-US" sz="1400" b="1" dirty="0">
                <a:latin typeface="標楷體" pitchFamily="65" charset="-120"/>
                <a:ea typeface="標楷體" pitchFamily="65" charset="-120"/>
              </a:rPr>
              <a:t>節</a:t>
            </a:r>
            <a:endParaRPr lang="en-US" altLang="zh-TW" sz="1400" b="1"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以關心教會來敬拜主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司 會</a:t>
            </a:r>
            <a:endParaRPr lang="en-US" altLang="zh-TW" sz="1400" dirty="0">
              <a:latin typeface="標楷體" pitchFamily="65" charset="-120"/>
              <a:ea typeface="標楷體" pitchFamily="65" charset="-120"/>
            </a:endParaRPr>
          </a:p>
          <a:p>
            <a:pPr>
              <a:tabLst>
                <a:tab pos="0" algn="l"/>
              </a:tabLst>
            </a:pPr>
            <a:r>
              <a:rPr lang="zh-TW" altLang="zh-TW" sz="1400" dirty="0">
                <a:latin typeface="標楷體" pitchFamily="65" charset="-120"/>
                <a:ea typeface="標楷體" pitchFamily="65" charset="-120"/>
              </a:rPr>
              <a:t>以感恩奉獻來敬拜主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叫我抬起頭的神</a:t>
            </a:r>
            <a:endParaRPr lang="en-US" altLang="zh-TW" sz="1400" b="1"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以歌頌榮耀來敬拜主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smtClean="0">
                <a:latin typeface="標楷體" pitchFamily="65" charset="-120"/>
                <a:ea typeface="標楷體" pitchFamily="65" charset="-120"/>
              </a:rPr>
              <a:t>讚美一</a:t>
            </a:r>
            <a:r>
              <a:rPr lang="zh-TW" altLang="en-US" sz="1400" b="1" dirty="0" smtClean="0">
                <a:latin typeface="標楷體" pitchFamily="65" charset="-120"/>
                <a:ea typeface="標楷體" pitchFamily="65" charset="-120"/>
              </a:rPr>
              <a:t>神</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以領受賜福來敬拜主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楊良楚牧師</a:t>
            </a:r>
            <a:endParaRPr lang="en-US" altLang="zh-TW" sz="1400" dirty="0">
              <a:latin typeface="標楷體" pitchFamily="65" charset="-120"/>
              <a:ea typeface="標楷體" pitchFamily="65" charset="-120"/>
            </a:endParaRPr>
          </a:p>
          <a:p>
            <a:pPr algn="l">
              <a:tabLst>
                <a:tab pos="0" algn="l"/>
              </a:tabLst>
            </a:pPr>
            <a:r>
              <a:rPr lang="zh-TW" altLang="zh-TW" sz="1400" dirty="0">
                <a:latin typeface="標楷體" pitchFamily="65" charset="-120"/>
                <a:ea typeface="標楷體" pitchFamily="65" charset="-120"/>
              </a:rPr>
              <a:t>以</a:t>
            </a:r>
            <a:r>
              <a:rPr lang="zh-TW" altLang="en-US" sz="1400" dirty="0">
                <a:latin typeface="標楷體" pitchFamily="65" charset="-120"/>
                <a:ea typeface="標楷體" pitchFamily="65" charset="-120"/>
              </a:rPr>
              <a:t>彼此問安</a:t>
            </a:r>
            <a:r>
              <a:rPr lang="zh-TW" altLang="zh-TW" sz="1400" dirty="0">
                <a:latin typeface="標楷體" pitchFamily="65" charset="-120"/>
                <a:ea typeface="標楷體" pitchFamily="65" charset="-120"/>
              </a:rPr>
              <a:t>來敬拜主</a:t>
            </a:r>
            <a:r>
              <a:rPr lang="en-US" altLang="zh-TW" sz="1400" dirty="0">
                <a:latin typeface="標楷體" pitchFamily="65" charset="-120"/>
                <a:ea typeface="標楷體" pitchFamily="65" charset="-120"/>
              </a:rPr>
              <a:t>-----------------------------</a:t>
            </a:r>
            <a:r>
              <a:rPr lang="zh-TW" altLang="en-US" sz="1400" dirty="0">
                <a:latin typeface="標楷體" pitchFamily="65" charset="-120"/>
                <a:ea typeface="標楷體" pitchFamily="65" charset="-120"/>
              </a:rPr>
              <a:t>會 眾</a:t>
            </a:r>
            <a:endParaRPr lang="en-US" altLang="zh-TW" sz="1400" dirty="0">
              <a:latin typeface="標楷體" pitchFamily="65" charset="-120"/>
              <a:ea typeface="標楷體" pitchFamily="65" charset="-120"/>
            </a:endParaRPr>
          </a:p>
          <a:p>
            <a:pPr>
              <a:tabLst>
                <a:tab pos="0" algn="l"/>
              </a:tabLst>
            </a:pPr>
            <a:r>
              <a:rPr lang="zh-TW" altLang="en-US" sz="1400" b="1" dirty="0">
                <a:latin typeface="標楷體" pitchFamily="65" charset="-120"/>
                <a:ea typeface="標楷體" pitchFamily="65" charset="-120"/>
              </a:rPr>
              <a:t>愛我們的家</a:t>
            </a:r>
            <a:endParaRPr lang="en-US" altLang="zh-TW" sz="1400" b="1" dirty="0">
              <a:latin typeface="標楷體" pitchFamily="65" charset="-120"/>
              <a:ea typeface="標楷體" pitchFamily="65" charset="-120"/>
            </a:endParaRPr>
          </a:p>
          <a:p>
            <a:pPr>
              <a:tabLst>
                <a:tab pos="0" algn="l"/>
              </a:tabLst>
            </a:pPr>
            <a:endParaRPr lang="en-US" altLang="zh-TW" sz="1400" b="1" dirty="0">
              <a:latin typeface="標楷體" pitchFamily="65" charset="-120"/>
              <a:ea typeface="標楷體" pitchFamily="65" charset="-120"/>
            </a:endParaRPr>
          </a:p>
        </p:txBody>
      </p:sp>
      <p:sp>
        <p:nvSpPr>
          <p:cNvPr id="15362" name="Text Box 82"/>
          <p:cNvSpPr txBox="1">
            <a:spLocks noChangeArrowheads="1"/>
          </p:cNvSpPr>
          <p:nvPr/>
        </p:nvSpPr>
        <p:spPr bwMode="auto">
          <a:xfrm>
            <a:off x="0" y="233363"/>
            <a:ext cx="5041900" cy="429669"/>
          </a:xfrm>
          <a:prstGeom prst="rect">
            <a:avLst/>
          </a:prstGeom>
          <a:noFill/>
          <a:ln w="9525">
            <a:noFill/>
            <a:miter lim="800000"/>
            <a:headEnd/>
            <a:tailEnd/>
          </a:ln>
        </p:spPr>
        <p:txBody>
          <a:bodyPr>
            <a:spAutoFit/>
          </a:bodyPr>
          <a:lstStyle/>
          <a:p>
            <a:pPr algn="ctr" defTabSz="998538">
              <a:lnSpc>
                <a:spcPct val="130000"/>
              </a:lnSpc>
              <a:spcBef>
                <a:spcPct val="30000"/>
              </a:spcBef>
            </a:pPr>
            <a:r>
              <a:rPr lang="zh-TW" altLang="en-US" sz="1800" b="1">
                <a:latin typeface="標楷體" pitchFamily="65" charset="-120"/>
                <a:ea typeface="標楷體" pitchFamily="65" charset="-120"/>
              </a:rPr>
              <a:t>東山街浸信會週報</a:t>
            </a:r>
            <a:r>
              <a:rPr lang="zh-TW" altLang="en-US">
                <a:latin typeface="標楷體" pitchFamily="65" charset="-120"/>
                <a:ea typeface="標楷體" pitchFamily="65" charset="-120"/>
              </a:rPr>
              <a:t>       </a:t>
            </a:r>
            <a:endParaRPr lang="en-US" altLang="zh-TW">
              <a:latin typeface="標楷體" pitchFamily="65" charset="-120"/>
              <a:ea typeface="標楷體" pitchFamily="65" charset="-120"/>
            </a:endParaRPr>
          </a:p>
        </p:txBody>
      </p:sp>
      <p:sp>
        <p:nvSpPr>
          <p:cNvPr id="15363" name="文字方塊 7"/>
          <p:cNvSpPr txBox="1">
            <a:spLocks noChangeArrowheads="1"/>
          </p:cNvSpPr>
          <p:nvPr/>
        </p:nvSpPr>
        <p:spPr bwMode="auto">
          <a:xfrm>
            <a:off x="287338" y="233363"/>
            <a:ext cx="4608512" cy="1013932"/>
          </a:xfrm>
          <a:prstGeom prst="rect">
            <a:avLst/>
          </a:prstGeom>
          <a:noFill/>
          <a:ln w="9525">
            <a:noFill/>
            <a:miter lim="800000"/>
            <a:headEnd/>
            <a:tailEnd/>
          </a:ln>
        </p:spPr>
        <p:txBody>
          <a:bodyPr>
            <a:spAutoFit/>
          </a:bodyPr>
          <a:lstStyle/>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endParaRPr lang="en-US" altLang="zh-TW" b="1" dirty="0">
              <a:latin typeface="標楷體" pitchFamily="65" charset="-120"/>
              <a:ea typeface="標楷體" pitchFamily="65" charset="-120"/>
            </a:endParaRPr>
          </a:p>
          <a:p>
            <a:pPr algn="ctr">
              <a:lnSpc>
                <a:spcPct val="80000"/>
              </a:lnSpc>
              <a:tabLst>
                <a:tab pos="0" algn="l"/>
              </a:tabLst>
            </a:pPr>
            <a:r>
              <a:rPr lang="zh-TW" altLang="en-US" sz="1600" b="1" dirty="0">
                <a:latin typeface="標楷體" pitchFamily="65" charset="-120"/>
                <a:ea typeface="標楷體" pitchFamily="65" charset="-120"/>
              </a:rPr>
              <a:t>年度目標：心意更新，靈命成長</a:t>
            </a:r>
            <a:endParaRPr lang="en-US" altLang="zh-TW" sz="1600" b="1" dirty="0">
              <a:latin typeface="標楷體" pitchFamily="65" charset="-120"/>
              <a:ea typeface="標楷體" pitchFamily="65" charset="-120"/>
            </a:endParaRPr>
          </a:p>
          <a:p>
            <a:pPr algn="ctr">
              <a:lnSpc>
                <a:spcPct val="80000"/>
              </a:lnSpc>
              <a:tabLst>
                <a:tab pos="0" algn="l"/>
              </a:tabLst>
            </a:pPr>
            <a:endParaRPr lang="zh-TW" altLang="en-US" sz="1600" b="1" dirty="0">
              <a:latin typeface="標楷體" pitchFamily="65" charset="-120"/>
              <a:ea typeface="標楷體" pitchFamily="65" charset="-120"/>
            </a:endParaRPr>
          </a:p>
        </p:txBody>
      </p:sp>
      <p:sp>
        <p:nvSpPr>
          <p:cNvPr id="15364" name="Rectangle 4"/>
          <p:cNvSpPr>
            <a:spLocks noChangeArrowheads="1"/>
          </p:cNvSpPr>
          <p:nvPr/>
        </p:nvSpPr>
        <p:spPr bwMode="auto">
          <a:xfrm>
            <a:off x="5326063" y="975500"/>
            <a:ext cx="4465597" cy="6102628"/>
          </a:xfrm>
          <a:prstGeom prst="rect">
            <a:avLst/>
          </a:prstGeom>
          <a:noFill/>
          <a:ln w="9525">
            <a:noFill/>
            <a:miter lim="800000"/>
            <a:headEnd/>
            <a:tailEnd/>
          </a:ln>
        </p:spPr>
        <p:txBody>
          <a:bodyPr lIns="99767" tIns="49883" rIns="99767" bIns="49883"/>
          <a:lstStyle/>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聖工報告</a:t>
            </a:r>
            <a:r>
              <a:rPr lang="en-US" altLang="zh-TW" dirty="0">
                <a:latin typeface="標楷體" pitchFamily="65" charset="-120"/>
                <a:ea typeface="標楷體" pitchFamily="65" charset="-120"/>
              </a:rPr>
              <a:t>》</a:t>
            </a:r>
          </a:p>
          <a:p>
            <a:pPr marL="609600" indent="-609600"/>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歡迎新朋友，願神賜福看顧你。</a:t>
            </a:r>
            <a:endParaRPr lang="en-US" altLang="zh-TW" dirty="0">
              <a:latin typeface="標楷體" pitchFamily="65" charset="-120"/>
              <a:ea typeface="標楷體" pitchFamily="65" charset="-120"/>
            </a:endParaRPr>
          </a:p>
          <a:p>
            <a:r>
              <a:rPr lang="en-US" altLang="zh-TW" dirty="0">
                <a:latin typeface="標楷體" pitchFamily="65" charset="-120"/>
                <a:ea typeface="標楷體" pitchFamily="65" charset="-120"/>
              </a:rPr>
              <a:t>2</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感謝時兆研究社創辦人</a:t>
            </a:r>
            <a:r>
              <a:rPr lang="zh-TW" altLang="en-US" dirty="0" smtClean="0">
                <a:latin typeface="標楷體" pitchFamily="65" charset="-120"/>
                <a:ea typeface="標楷體" pitchFamily="65" charset="-120"/>
              </a:rPr>
              <a:t>戴文峻</a:t>
            </a:r>
            <a:r>
              <a:rPr lang="zh-TW" altLang="en-US" dirty="0" smtClean="0">
                <a:latin typeface="標楷體" pitchFamily="65" charset="-120"/>
                <a:ea typeface="標楷體" pitchFamily="65" charset="-120"/>
              </a:rPr>
              <a:t>牧師的證</a:t>
            </a:r>
            <a:r>
              <a:rPr lang="zh-TW" altLang="en-US" dirty="0" smtClean="0">
                <a:latin typeface="標楷體" pitchFamily="65" charset="-120"/>
                <a:ea typeface="標楷體" pitchFamily="65" charset="-120"/>
              </a:rPr>
              <a:t>道分享，</a:t>
            </a:r>
            <a:r>
              <a:rPr lang="zh-TW" altLang="en-US" dirty="0" smtClean="0">
                <a:latin typeface="標楷體" pitchFamily="65" charset="-120"/>
                <a:ea typeface="標楷體" pitchFamily="65" charset="-120"/>
              </a:rPr>
              <a:t>求</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 </a:t>
            </a:r>
            <a:r>
              <a:rPr lang="zh-TW" altLang="en-US" dirty="0" smtClean="0">
                <a:latin typeface="標楷體" pitchFamily="65" charset="-120"/>
                <a:ea typeface="標楷體" pitchFamily="65" charset="-120"/>
              </a:rPr>
              <a:t> 神</a:t>
            </a:r>
            <a:r>
              <a:rPr lang="zh-TW" altLang="en-US" dirty="0" smtClean="0">
                <a:latin typeface="標楷體" pitchFamily="65" charset="-120"/>
                <a:ea typeface="標楷體" pitchFamily="65" charset="-120"/>
              </a:rPr>
              <a:t>賜福他的事奉與家庭</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dirty="0">
              <a:latin typeface="標楷體" pitchFamily="65" charset="-120"/>
              <a:ea typeface="標楷體" pitchFamily="65" charset="-120"/>
            </a:endParaRPr>
          </a:p>
          <a:p>
            <a:pPr marL="609600" indent="-609600"/>
            <a:r>
              <a:rPr lang="zh-TW" altLang="en-US" dirty="0">
                <a:latin typeface="標楷體" pitchFamily="65" charset="-120"/>
                <a:ea typeface="標楷體" pitchFamily="65" charset="-120"/>
              </a:rPr>
              <a:t> </a:t>
            </a:r>
            <a:endParaRPr lang="en-US" altLang="zh-TW" dirty="0">
              <a:latin typeface="標楷體" pitchFamily="65" charset="-120"/>
              <a:ea typeface="標楷體" pitchFamily="65" charset="-120"/>
            </a:endParaRPr>
          </a:p>
          <a:p>
            <a:pPr marL="177800" indent="-177800" eaLnBrk="0" hangingPunct="0"/>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代禱事項</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a:p>
            <a:pPr marL="177800" indent="-177800" eaLnBrk="0" hangingPunct="0">
              <a:defRPr/>
            </a:pP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請為今年度教會目標「心意更新，靈命成長」禱告，求神激勵每位弟兄姊妹，願意心意更新改變，並且活出基督徒美好的見證禱告。</a:t>
            </a:r>
            <a:endParaRPr lang="en-US" altLang="zh-TW" dirty="0">
              <a:latin typeface="標楷體" pitchFamily="65" charset="-120"/>
              <a:ea typeface="標楷體" pitchFamily="65" charset="-120"/>
            </a:endParaRPr>
          </a:p>
          <a:p>
            <a:pPr marL="182563" indent="-182563">
              <a:defRPr/>
            </a:pP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請為教會支持的浸信會聯會禱告，求神賜福主席黃烱榕牧師總幹事楊德仁牧師及所有同工都健康平安，並能聯繫激勵全台灣所有浸信教會，為邁向下一個更豐盛的七十年禱告。</a:t>
            </a:r>
            <a:endParaRPr lang="en-US" altLang="zh-TW" dirty="0">
              <a:latin typeface="標楷體" pitchFamily="65" charset="-120"/>
              <a:ea typeface="標楷體" pitchFamily="65" charset="-120"/>
            </a:endParaRPr>
          </a:p>
          <a:p>
            <a:pPr marL="139700" indent="-139700">
              <a:defRPr/>
            </a:pP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請為今年</a:t>
            </a:r>
            <a:r>
              <a:rPr lang="en-US" altLang="zh-TW" dirty="0">
                <a:latin typeface="標楷體" pitchFamily="65" charset="-120"/>
                <a:ea typeface="標楷體" pitchFamily="65" charset="-120"/>
              </a:rPr>
              <a:t>12/23</a:t>
            </a:r>
            <a:r>
              <a:rPr lang="zh-TW" altLang="en-US" dirty="0">
                <a:latin typeface="標楷體" pitchFamily="65" charset="-120"/>
                <a:ea typeface="標楷體" pitchFamily="65" charset="-120"/>
              </a:rPr>
              <a:t>聖誕福音晚會禱告，求神激勵我們願意為主傳揚福音邀約親朋好友參加聚會及為所有預備工作禱告。</a:t>
            </a:r>
            <a:endParaRPr lang="en-US" altLang="zh-TW" dirty="0">
              <a:latin typeface="標楷體" pitchFamily="65" charset="-120"/>
              <a:ea typeface="標楷體" pitchFamily="65" charset="-120"/>
            </a:endParaRPr>
          </a:p>
        </p:txBody>
      </p:sp>
      <p:sp>
        <p:nvSpPr>
          <p:cNvPr id="15366" name="Rectangle 10"/>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7" name="Rectangle 11"/>
          <p:cNvSpPr>
            <a:spLocks noChangeArrowheads="1"/>
          </p:cNvSpPr>
          <p:nvPr/>
        </p:nvSpPr>
        <p:spPr bwMode="auto">
          <a:xfrm>
            <a:off x="0" y="0"/>
            <a:ext cx="274434" cy="307777"/>
          </a:xfrm>
          <a:prstGeom prst="rect">
            <a:avLst/>
          </a:prstGeom>
          <a:noFill/>
          <a:ln w="9525">
            <a:noFill/>
            <a:miter lim="800000"/>
            <a:headEnd/>
            <a:tailEnd/>
          </a:ln>
        </p:spPr>
        <p:txBody>
          <a:bodyPr wrap="none" anchor="ctr">
            <a:spAutoFit/>
          </a:bodyPr>
          <a:lstStyle/>
          <a:p>
            <a:pPr eaLnBrk="0" hangingPunct="0"/>
            <a:r>
              <a:rPr lang="zh-TW" altLang="en-US">
                <a:latin typeface="標楷體" pitchFamily="65" charset="-120"/>
                <a:ea typeface="標楷體" pitchFamily="65" charset="-120"/>
              </a:rPr>
              <a:t> </a:t>
            </a:r>
          </a:p>
        </p:txBody>
      </p:sp>
      <p:sp>
        <p:nvSpPr>
          <p:cNvPr id="15368" name="Rectangle 12"/>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69" name="Rectangle 13"/>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0" name="Rectangle 14"/>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1" name="Rectangle 15"/>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2" name="Rectangle 16"/>
          <p:cNvSpPr>
            <a:spLocks noChangeArrowheads="1"/>
          </p:cNvSpPr>
          <p:nvPr/>
        </p:nvSpPr>
        <p:spPr bwMode="auto">
          <a:xfrm>
            <a:off x="0" y="-1539"/>
            <a:ext cx="222164" cy="253904"/>
          </a:xfrm>
          <a:prstGeom prst="rect">
            <a:avLst/>
          </a:prstGeom>
          <a:noFill/>
          <a:ln w="9525">
            <a:noFill/>
            <a:miter lim="800000"/>
            <a:headEnd/>
            <a:tailEnd/>
          </a:ln>
        </p:spPr>
        <p:txBody>
          <a:bodyPr wrap="none" tIns="38088" rIns="39675" bIns="0" anchor="ctr">
            <a:spAutoFit/>
          </a:bodyPr>
          <a:lstStyle/>
          <a:p>
            <a:pPr eaLnBrk="0" hangingPunct="0"/>
            <a:r>
              <a:rPr lang="zh-TW" altLang="en-US">
                <a:latin typeface="標楷體" pitchFamily="65" charset="-120"/>
                <a:ea typeface="標楷體" pitchFamily="65" charset="-120"/>
              </a:rPr>
              <a:t> </a:t>
            </a:r>
          </a:p>
        </p:txBody>
      </p:sp>
      <p:sp>
        <p:nvSpPr>
          <p:cNvPr id="15373" name="矩形 14"/>
          <p:cNvSpPr>
            <a:spLocks noChangeArrowheads="1"/>
          </p:cNvSpPr>
          <p:nvPr/>
        </p:nvSpPr>
        <p:spPr bwMode="auto">
          <a:xfrm>
            <a:off x="215900" y="665163"/>
            <a:ext cx="4752975" cy="933450"/>
          </a:xfrm>
          <a:prstGeom prst="rect">
            <a:avLst/>
          </a:prstGeom>
          <a:noFill/>
          <a:ln w="9525">
            <a:noFill/>
            <a:miter lim="800000"/>
            <a:headEnd/>
            <a:tailEnd/>
          </a:ln>
        </p:spPr>
        <p:txBody>
          <a:bodyPr>
            <a:spAutoFit/>
          </a:bodyPr>
          <a:lstStyle/>
          <a:p>
            <a:pPr defTabSz="998538">
              <a:lnSpc>
                <a:spcPct val="130000"/>
              </a:lnSpc>
              <a:spcBef>
                <a:spcPct val="30000"/>
              </a:spcBef>
            </a:pPr>
            <a:endParaRPr lang="en-US" altLang="zh-TW" dirty="0">
              <a:latin typeface="標楷體" pitchFamily="65" charset="-120"/>
              <a:ea typeface="標楷體" pitchFamily="65" charset="-120"/>
            </a:endParaRPr>
          </a:p>
          <a:p>
            <a:pPr defTabSz="998538">
              <a:lnSpc>
                <a:spcPct val="130000"/>
              </a:lnSpc>
              <a:spcBef>
                <a:spcPct val="30000"/>
              </a:spcBef>
            </a:pPr>
            <a:r>
              <a:rPr lang="zh-TW" altLang="en-US" dirty="0">
                <a:latin typeface="標楷體" pitchFamily="65" charset="-120"/>
                <a:ea typeface="標楷體" pitchFamily="65" charset="-120"/>
              </a:rPr>
              <a:t>地址：新竹市東山街</a:t>
            </a:r>
            <a:r>
              <a:rPr lang="en-US" altLang="zh-TW" dirty="0">
                <a:latin typeface="標楷體" pitchFamily="65" charset="-120"/>
                <a:ea typeface="標楷體" pitchFamily="65" charset="-120"/>
              </a:rPr>
              <a:t>62</a:t>
            </a:r>
            <a:r>
              <a:rPr lang="zh-TW" altLang="en-US" dirty="0">
                <a:latin typeface="標楷體" pitchFamily="65" charset="-120"/>
                <a:ea typeface="標楷體" pitchFamily="65" charset="-120"/>
              </a:rPr>
              <a:t>號            電話：</a:t>
            </a:r>
            <a:r>
              <a:rPr lang="en-US" altLang="zh-TW" dirty="0">
                <a:latin typeface="標楷體" pitchFamily="65" charset="-120"/>
                <a:ea typeface="標楷體" pitchFamily="65" charset="-120"/>
              </a:rPr>
              <a:t>03-5736578</a:t>
            </a:r>
          </a:p>
          <a:p>
            <a:pPr defTabSz="998538"/>
            <a:r>
              <a:rPr lang="zh-TW" altLang="en-US" dirty="0">
                <a:latin typeface="標楷體" pitchFamily="65" charset="-120"/>
                <a:ea typeface="標楷體" pitchFamily="65" charset="-120"/>
              </a:rPr>
              <a:t>                 傳道人：楊良楚牧師</a:t>
            </a:r>
            <a:endParaRPr lang="en-US" altLang="zh-TW" dirty="0">
              <a:latin typeface="標楷體" pitchFamily="65" charset="-120"/>
              <a:ea typeface="標楷體" pitchFamily="65" charset="-120"/>
            </a:endParaRPr>
          </a:p>
        </p:txBody>
      </p:sp>
      <p:sp>
        <p:nvSpPr>
          <p:cNvPr id="16" name="Text Box 537">
            <a:extLst>
              <a:ext uri="{FF2B5EF4-FFF2-40B4-BE49-F238E27FC236}">
                <a16:creationId xmlns:a16="http://schemas.microsoft.com/office/drawing/2014/main" xmlns="" id="{E3AAA8AC-F99D-3A7F-EADF-2F92B3D272D9}"/>
              </a:ext>
            </a:extLst>
          </p:cNvPr>
          <p:cNvSpPr txBox="1">
            <a:spLocks noChangeArrowheads="1"/>
          </p:cNvSpPr>
          <p:nvPr/>
        </p:nvSpPr>
        <p:spPr bwMode="auto">
          <a:xfrm>
            <a:off x="5326064" y="403997"/>
            <a:ext cx="4570412" cy="531627"/>
          </a:xfrm>
          <a:prstGeom prst="rect">
            <a:avLst/>
          </a:prstGeom>
          <a:noFill/>
          <a:ln w="25400">
            <a:solidFill>
              <a:schemeClr val="tx1"/>
            </a:solidFill>
            <a:prstDash val="dashDot"/>
            <a:miter lim="800000"/>
            <a:headEnd/>
            <a:tailEnd/>
          </a:ln>
        </p:spPr>
        <p:txBody>
          <a:bodyPr wrap="square" lIns="99767" tIns="49883" rIns="99767" bIns="49883">
            <a:spAutoFit/>
          </a:bodyPr>
          <a:lstStyle/>
          <a:p>
            <a:r>
              <a:rPr lang="zh-TW" altLang="en-US" b="1" dirty="0">
                <a:latin typeface="標楷體" pitchFamily="65" charset="-120"/>
                <a:ea typeface="標楷體" pitchFamily="65" charset="-120"/>
              </a:rPr>
              <a:t>這些事你們既做在我這弟兄中一個最小的身上，就是做在我身上了。（馬太福音</a:t>
            </a:r>
            <a:r>
              <a:rPr lang="en-US" altLang="zh-TW" b="1" dirty="0">
                <a:latin typeface="標楷體" pitchFamily="65" charset="-120"/>
                <a:ea typeface="標楷體" pitchFamily="65" charset="-120"/>
              </a:rPr>
              <a:t>25</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40</a:t>
            </a:r>
            <a:r>
              <a:rPr lang="zh-TW" altLang="en-US" b="1" dirty="0">
                <a:latin typeface="標楷體" pitchFamily="65" charset="-120"/>
                <a:ea typeface="標楷體" pitchFamily="65" charset="-120"/>
              </a:rPr>
              <a:t>節）</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4"/>
          <p:cNvSpPr>
            <a:spLocks noChangeArrowheads="1"/>
          </p:cNvSpPr>
          <p:nvPr/>
        </p:nvSpPr>
        <p:spPr bwMode="auto">
          <a:xfrm>
            <a:off x="5040313" y="161925"/>
            <a:ext cx="4929187" cy="7056438"/>
          </a:xfrm>
          <a:prstGeom prst="rect">
            <a:avLst/>
          </a:prstGeom>
          <a:noFill/>
          <a:ln w="9525">
            <a:noFill/>
            <a:miter lim="800000"/>
            <a:headEnd/>
            <a:tailEnd/>
          </a:ln>
        </p:spPr>
        <p:txBody>
          <a:bodyPr lIns="99767" tIns="49883" rIns="99767" bIns="49883"/>
          <a:lstStyle/>
          <a:p>
            <a:pPr eaLnBrk="0" hangingPunct="0">
              <a:tabLst>
                <a:tab pos="0" algn="l"/>
              </a:tabLst>
            </a:pPr>
            <a:endParaRPr lang="en-US" altLang="zh-TW" sz="1600" b="1">
              <a:latin typeface="Kaiti SC" panose="02010600040101010101" pitchFamily="2" charset="-122"/>
              <a:ea typeface="Kaiti SC" panose="02010600040101010101" pitchFamily="2" charset="-122"/>
            </a:endParaRPr>
          </a:p>
        </p:txBody>
      </p:sp>
      <p:sp>
        <p:nvSpPr>
          <p:cNvPr id="17410" name="Rectangle 74"/>
          <p:cNvSpPr>
            <a:spLocks noChangeArrowheads="1"/>
          </p:cNvSpPr>
          <p:nvPr/>
        </p:nvSpPr>
        <p:spPr bwMode="auto">
          <a:xfrm>
            <a:off x="-1008063" y="76200"/>
            <a:ext cx="184150" cy="304800"/>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1" name="Rectangle 87"/>
          <p:cNvSpPr>
            <a:spLocks noChangeArrowheads="1"/>
          </p:cNvSpPr>
          <p:nvPr/>
        </p:nvSpPr>
        <p:spPr bwMode="auto">
          <a:xfrm>
            <a:off x="0" y="0"/>
            <a:ext cx="160338" cy="304800"/>
          </a:xfrm>
          <a:prstGeom prst="rect">
            <a:avLst/>
          </a:prstGeom>
          <a:noFill/>
          <a:ln w="9525">
            <a:noFill/>
            <a:miter lim="800000"/>
            <a:headEnd/>
            <a:tailEnd/>
          </a:ln>
        </p:spPr>
        <p:txBody>
          <a:bodyPr wrap="none" lIns="19044" anchor="ctr">
            <a:spAutoFit/>
          </a:bodyPr>
          <a:lstStyle/>
          <a:p>
            <a:pPr eaLnBrk="0" hangingPunct="0"/>
            <a:r>
              <a:rPr lang="zh-TW" altLang="en-US">
                <a:latin typeface="Kaiti SC" panose="02010600040101010101" pitchFamily="2" charset="-122"/>
                <a:ea typeface="Kaiti SC" panose="02010600040101010101" pitchFamily="2" charset="-122"/>
              </a:rPr>
              <a:t> </a:t>
            </a:r>
          </a:p>
        </p:txBody>
      </p:sp>
      <p:sp>
        <p:nvSpPr>
          <p:cNvPr id="17412" name="Text Box 516"/>
          <p:cNvSpPr txBox="1">
            <a:spLocks noChangeArrowheads="1"/>
          </p:cNvSpPr>
          <p:nvPr/>
        </p:nvSpPr>
        <p:spPr bwMode="auto">
          <a:xfrm>
            <a:off x="287338" y="1025525"/>
            <a:ext cx="2665412" cy="304800"/>
          </a:xfrm>
          <a:prstGeom prst="rect">
            <a:avLst/>
          </a:prstGeom>
          <a:noFill/>
          <a:ln w="9525">
            <a:noFill/>
            <a:miter lim="800000"/>
            <a:headEnd/>
            <a:tailEnd/>
          </a:ln>
        </p:spPr>
        <p:txBody>
          <a:bodyPr>
            <a:spAutoFit/>
          </a:bodyPr>
          <a:lstStyle/>
          <a:p>
            <a:pPr defTabSz="998538" eaLnBrk="0" hangingPunct="0">
              <a:spcBef>
                <a:spcPct val="50000"/>
              </a:spcBef>
            </a:pPr>
            <a:endParaRPr lang="zh-TW" altLang="en-US">
              <a:latin typeface="Kaiti SC" panose="02010600040101010101" pitchFamily="2" charset="-122"/>
              <a:ea typeface="Kaiti SC" panose="02010600040101010101" pitchFamily="2" charset="-122"/>
            </a:endParaRPr>
          </a:p>
        </p:txBody>
      </p:sp>
      <p:sp>
        <p:nvSpPr>
          <p:cNvPr id="17413" name="Rectangle 8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4" name="Rectangle 89"/>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5" name="Rectangle 190"/>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6" name="Rectangle 206"/>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7" name="Rectangle 207"/>
          <p:cNvSpPr>
            <a:spLocks noChangeArrowheads="1"/>
          </p:cNvSpPr>
          <p:nvPr/>
        </p:nvSpPr>
        <p:spPr bwMode="auto">
          <a:xfrm>
            <a:off x="5183188" y="-228600"/>
            <a:ext cx="5580062" cy="307975"/>
          </a:xfrm>
          <a:prstGeom prst="rect">
            <a:avLst/>
          </a:prstGeom>
          <a:noFill/>
          <a:ln w="9525">
            <a:noFill/>
            <a:miter lim="800000"/>
            <a:headEnd/>
            <a:tailEnd/>
          </a:ln>
        </p:spPr>
        <p:txBody>
          <a:bodyPr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19" name="矩形 15"/>
          <p:cNvSpPr>
            <a:spLocks noChangeArrowheads="1"/>
          </p:cNvSpPr>
          <p:nvPr/>
        </p:nvSpPr>
        <p:spPr bwMode="auto">
          <a:xfrm>
            <a:off x="6397625" y="3117850"/>
            <a:ext cx="2520950" cy="339725"/>
          </a:xfrm>
          <a:prstGeom prst="rect">
            <a:avLst/>
          </a:prstGeom>
          <a:noFill/>
          <a:ln w="9525">
            <a:noFill/>
            <a:miter lim="800000"/>
            <a:headEnd/>
            <a:tailEnd/>
          </a:ln>
        </p:spPr>
        <p:txBody>
          <a:bodyPr>
            <a:spAutoFit/>
          </a:bodyPr>
          <a:lstStyle/>
          <a:p>
            <a:pPr algn="ctr" eaLnBrk="0" hangingPunct="0">
              <a:tabLst>
                <a:tab pos="0" algn="l"/>
              </a:tabLst>
            </a:pPr>
            <a:r>
              <a:rPr lang="zh-TW" altLang="zh-TW" sz="1600" b="1" dirty="0">
                <a:latin typeface="標楷體" pitchFamily="65" charset="-120"/>
                <a:ea typeface="標楷體" pitchFamily="65" charset="-120"/>
              </a:rPr>
              <a:t>東山街浸信會聚會時間表</a:t>
            </a:r>
            <a:endParaRPr lang="en-US" altLang="zh-TW" sz="1600" b="1" dirty="0">
              <a:latin typeface="標楷體" pitchFamily="65" charset="-120"/>
              <a:ea typeface="標楷體" pitchFamily="65" charset="-120"/>
            </a:endParaRPr>
          </a:p>
        </p:txBody>
      </p:sp>
      <p:sp>
        <p:nvSpPr>
          <p:cNvPr id="17421" name="Rectangle 168"/>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sp>
        <p:nvSpPr>
          <p:cNvPr id="17422" name="Rectangle 165"/>
          <p:cNvSpPr>
            <a:spLocks noChangeArrowheads="1"/>
          </p:cNvSpPr>
          <p:nvPr/>
        </p:nvSpPr>
        <p:spPr bwMode="auto">
          <a:xfrm>
            <a:off x="0" y="74711"/>
            <a:ext cx="184731" cy="307777"/>
          </a:xfrm>
          <a:prstGeom prst="rect">
            <a:avLst/>
          </a:prstGeom>
          <a:noFill/>
          <a:ln w="9525">
            <a:noFill/>
            <a:miter lim="800000"/>
            <a:headEnd/>
            <a:tailEnd/>
          </a:ln>
        </p:spPr>
        <p:txBody>
          <a:bodyPr wrap="none" anchor="ctr">
            <a:spAutoFit/>
          </a:bodyPr>
          <a:lstStyle/>
          <a:p>
            <a:pPr eaLnBrk="0" hangingPunct="0"/>
            <a:endParaRPr lang="zh-TW" altLang="zh-TW">
              <a:latin typeface="Kaiti SC" panose="02010600040101010101" pitchFamily="2" charset="-122"/>
              <a:ea typeface="Kaiti SC" panose="02010600040101010101" pitchFamily="2" charset="-122"/>
            </a:endParaRPr>
          </a:p>
        </p:txBody>
      </p:sp>
      <p:graphicFrame>
        <p:nvGraphicFramePr>
          <p:cNvPr id="21" name="表格 20"/>
          <p:cNvGraphicFramePr>
            <a:graphicFrameLocks noGrp="1"/>
          </p:cNvGraphicFramePr>
          <p:nvPr/>
        </p:nvGraphicFramePr>
        <p:xfrm>
          <a:off x="5683254" y="3618705"/>
          <a:ext cx="4000500" cy="3500459"/>
        </p:xfrm>
        <a:graphic>
          <a:graphicData uri="http://schemas.openxmlformats.org/drawingml/2006/table">
            <a:tbl>
              <a:tblPr/>
              <a:tblGrid>
                <a:gridCol w="1470025">
                  <a:extLst>
                    <a:ext uri="{9D8B030D-6E8A-4147-A177-3AD203B41FA5}">
                      <a16:colId xmlns:a16="http://schemas.microsoft.com/office/drawing/2014/main" xmlns="" val="20000"/>
                    </a:ext>
                  </a:extLst>
                </a:gridCol>
                <a:gridCol w="550863">
                  <a:extLst>
                    <a:ext uri="{9D8B030D-6E8A-4147-A177-3AD203B41FA5}">
                      <a16:colId xmlns:a16="http://schemas.microsoft.com/office/drawing/2014/main" xmlns="" val="20001"/>
                    </a:ext>
                  </a:extLst>
                </a:gridCol>
                <a:gridCol w="1979612">
                  <a:extLst>
                    <a:ext uri="{9D8B030D-6E8A-4147-A177-3AD203B41FA5}">
                      <a16:colId xmlns:a16="http://schemas.microsoft.com/office/drawing/2014/main" xmlns="" val="20002"/>
                    </a:ext>
                  </a:extLst>
                </a:gridCol>
              </a:tblGrid>
              <a:tr h="408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星期</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1"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時間</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a:ln>
                            <a:noFill/>
                          </a:ln>
                          <a:solidFill>
                            <a:srgbClr val="000000"/>
                          </a:solidFill>
                          <a:effectLst/>
                          <a:latin typeface="Calibri" pitchFamily="34" charset="0"/>
                          <a:ea typeface="標楷體" pitchFamily="65" charset="-120"/>
                          <a:cs typeface="Times New Roman" pitchFamily="18" charset="0"/>
                        </a:rPr>
                        <a:t>禱告會 </a:t>
                      </a:r>
                      <a:endParaRPr kumimoji="0" lang="zh-TW" altLang="en-US" sz="1200" b="0" i="0" u="none" strike="noStrike" cap="none" normalizeH="0" baseline="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四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晚間</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7:00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8:00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姊妹團契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五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2:00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4:00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門徒學校</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六 </a:t>
                      </a:r>
                      <a:endPar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12:00 </a:t>
                      </a:r>
                      <a:endParaRPr kumimoji="0" lang="zh-TW" altLang="zh-TW"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會前禱告會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9:30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9:50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主日崇拜</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兒童主日學</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上午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11:30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41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chemeClr val="tx1"/>
                          </a:solidFill>
                          <a:effectLst/>
                          <a:latin typeface="Calibri" pitchFamily="34" charset="0"/>
                          <a:ea typeface="標楷體" pitchFamily="65" charset="-120"/>
                          <a:cs typeface="Times New Roman" pitchFamily="18" charset="0"/>
                        </a:rPr>
                        <a:t>社青團契</a:t>
                      </a: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日 </a:t>
                      </a:r>
                      <a:endParaRPr kumimoji="0" lang="zh-TW" altLang="en-US"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下午</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1:00</a:t>
                      </a:r>
                      <a:r>
                        <a:rPr kumimoji="0" lang="zh-TW" altLang="en-US"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a:t>
                      </a:r>
                      <a:r>
                        <a:rPr kumimoji="0" lang="en-US" altLang="zh-TW" sz="1300" b="0" i="0" u="none" strike="noStrike" cap="none" normalizeH="0" baseline="0" dirty="0">
                          <a:ln>
                            <a:noFill/>
                          </a:ln>
                          <a:solidFill>
                            <a:srgbClr val="000000"/>
                          </a:solidFill>
                          <a:effectLst/>
                          <a:latin typeface="Calibri" pitchFamily="34" charset="0"/>
                          <a:ea typeface="標楷體" pitchFamily="65" charset="-120"/>
                          <a:cs typeface="Times New Roman" pitchFamily="18" charset="0"/>
                        </a:rPr>
                        <a:t>3:00 </a:t>
                      </a:r>
                      <a:endParaRPr kumimoji="0" lang="zh-TW" altLang="zh-TW" sz="1200" b="0" i="0" u="none" strike="noStrike" cap="none" normalizeH="0" baseline="0" dirty="0">
                        <a:ln>
                          <a:noFill/>
                        </a:ln>
                        <a:solidFill>
                          <a:schemeClr val="tx1"/>
                        </a:solidFill>
                        <a:effectLst/>
                        <a:latin typeface="Calibri" pitchFamily="34" charset="0"/>
                        <a:ea typeface="標楷體" pitchFamily="65" charset="-120"/>
                        <a:cs typeface="Times New Roman" pitchFamily="18" charset="0"/>
                      </a:endParaRPr>
                    </a:p>
                  </a:txBody>
                  <a:tcPr marL="68580" marR="68580" marT="698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17460" name="文字方塊 19"/>
          <p:cNvSpPr txBox="1">
            <a:spLocks noChangeArrowheads="1"/>
          </p:cNvSpPr>
          <p:nvPr/>
        </p:nvSpPr>
        <p:spPr bwMode="auto">
          <a:xfrm>
            <a:off x="396843" y="4047334"/>
            <a:ext cx="4572034" cy="2677656"/>
          </a:xfrm>
          <a:prstGeom prst="rect">
            <a:avLst/>
          </a:prstGeom>
          <a:noFill/>
          <a:ln w="9525">
            <a:noFill/>
            <a:miter lim="800000"/>
            <a:headEnd/>
            <a:tailEnd/>
          </a:ln>
        </p:spPr>
        <p:txBody>
          <a:bodyPr wrap="square">
            <a:spAutoFit/>
          </a:bodyPr>
          <a:lstStyle/>
          <a:p>
            <a:pPr algn="ctr" eaLnBrk="0" fontAlgn="ctr" hangingPunct="0"/>
            <a:r>
              <a:rPr kumimoji="0" lang="zh-TW" altLang="en-US" sz="2400" b="1" dirty="0">
                <a:latin typeface="標楷體" pitchFamily="65" charset="-120"/>
                <a:ea typeface="標楷體" pitchFamily="65" charset="-120"/>
                <a:cs typeface="Times New Roman" pitchFamily="18" charset="0"/>
              </a:rPr>
              <a:t>牧者心</a:t>
            </a:r>
            <a:r>
              <a:rPr kumimoji="0" lang="zh-TW" altLang="en-US" sz="2400" b="1" dirty="0" smtClean="0">
                <a:latin typeface="標楷體" pitchFamily="65" charset="-120"/>
                <a:ea typeface="標楷體" pitchFamily="65" charset="-120"/>
                <a:cs typeface="Times New Roman" pitchFamily="18" charset="0"/>
              </a:rPr>
              <a:t>語</a:t>
            </a:r>
            <a:endParaRPr kumimoji="0" lang="en-US" altLang="zh-TW" sz="24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世事</a:t>
            </a:r>
            <a:r>
              <a:rPr kumimoji="0" lang="zh-TW" altLang="en-US" sz="1800" b="1" dirty="0" smtClean="0">
                <a:latin typeface="標楷體" pitchFamily="65" charset="-120"/>
                <a:ea typeface="標楷體" pitchFamily="65" charset="-120"/>
                <a:cs typeface="Times New Roman" pitchFamily="18" charset="0"/>
              </a:rPr>
              <a:t>多變</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時局</a:t>
            </a:r>
            <a:r>
              <a:rPr kumimoji="0" lang="zh-TW" altLang="en-US" sz="1800" b="1" dirty="0" smtClean="0">
                <a:latin typeface="標楷體" pitchFamily="65" charset="-120"/>
                <a:ea typeface="標楷體" pitchFamily="65" charset="-120"/>
                <a:cs typeface="Times New Roman" pitchFamily="18" charset="0"/>
              </a:rPr>
              <a:t>詭譎</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基督徒要成為世上的光</a:t>
            </a:r>
            <a:r>
              <a:rPr kumimoji="0" lang="zh-TW" altLang="en-US" sz="1800" b="1" dirty="0" smtClean="0">
                <a:latin typeface="標楷體" pitchFamily="65" charset="-120"/>
                <a:ea typeface="標楷體" pitchFamily="65" charset="-120"/>
                <a:cs typeface="Times New Roman" pitchFamily="18" charset="0"/>
              </a:rPr>
              <a:t>世上的鹽</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能以自己的生活</a:t>
            </a:r>
            <a:r>
              <a:rPr kumimoji="0" lang="zh-TW" altLang="en-US" sz="1800" b="1" dirty="0" smtClean="0">
                <a:latin typeface="標楷體" pitchFamily="65" charset="-120"/>
                <a:ea typeface="標楷體" pitchFamily="65" charset="-120"/>
                <a:cs typeface="Times New Roman" pitchFamily="18" charset="0"/>
              </a:rPr>
              <a:t>見證</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成為時代基督的</a:t>
            </a:r>
            <a:r>
              <a:rPr kumimoji="0" lang="zh-TW" altLang="en-US" sz="1800" b="1" dirty="0" smtClean="0">
                <a:latin typeface="標楷體" pitchFamily="65" charset="-120"/>
                <a:ea typeface="標楷體" pitchFamily="65" charset="-120"/>
                <a:cs typeface="Times New Roman" pitchFamily="18" charset="0"/>
              </a:rPr>
              <a:t>代言人</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以愛心來</a:t>
            </a:r>
            <a:r>
              <a:rPr kumimoji="0" lang="zh-TW" altLang="en-US" sz="1800" b="1" dirty="0" smtClean="0">
                <a:latin typeface="標楷體" pitchFamily="65" charset="-120"/>
                <a:ea typeface="標楷體" pitchFamily="65" charset="-120"/>
                <a:cs typeface="Times New Roman" pitchFamily="18" charset="0"/>
              </a:rPr>
              <a:t>生活</a:t>
            </a:r>
            <a:endParaRPr kumimoji="0" lang="en-US" altLang="zh-TW" sz="1800" b="1" dirty="0" smtClean="0">
              <a:latin typeface="標楷體" pitchFamily="65" charset="-120"/>
              <a:ea typeface="標楷體" pitchFamily="65" charset="-120"/>
              <a:cs typeface="Times New Roman" pitchFamily="18" charset="0"/>
            </a:endParaRPr>
          </a:p>
          <a:p>
            <a:pPr algn="ctr" eaLnBrk="0" fontAlgn="ctr" hangingPunct="0"/>
            <a:r>
              <a:rPr kumimoji="0" lang="zh-TW" altLang="en-US" sz="1800" b="1" dirty="0" smtClean="0">
                <a:latin typeface="標楷體" pitchFamily="65" charset="-120"/>
                <a:ea typeface="標楷體" pitchFamily="65" charset="-120"/>
                <a:cs typeface="Times New Roman" pitchFamily="18" charset="0"/>
              </a:rPr>
              <a:t>見證神在生命中的作為</a:t>
            </a:r>
            <a:endParaRPr kumimoji="0" lang="en-US" altLang="zh-TW" sz="1800" b="1" dirty="0">
              <a:latin typeface="標楷體" pitchFamily="65" charset="-120"/>
              <a:ea typeface="標楷體" pitchFamily="65" charset="-120"/>
              <a:cs typeface="Times New Roman" pitchFamily="18" charset="0"/>
            </a:endParaRPr>
          </a:p>
          <a:p>
            <a:pPr algn="ctr" eaLnBrk="0" fontAlgn="ctr" hangingPunct="0"/>
            <a:endParaRPr kumimoji="0" lang="en-US" altLang="zh-TW" sz="1800" b="1" dirty="0">
              <a:latin typeface="標楷體" pitchFamily="65" charset="-120"/>
              <a:ea typeface="標楷體" pitchFamily="65" charset="-120"/>
              <a:cs typeface="Times New Roman" pitchFamily="18" charset="0"/>
            </a:endParaRPr>
          </a:p>
        </p:txBody>
      </p:sp>
      <p:sp>
        <p:nvSpPr>
          <p:cNvPr id="17461" name="矩形 23"/>
          <p:cNvSpPr>
            <a:spLocks noChangeArrowheads="1"/>
          </p:cNvSpPr>
          <p:nvPr/>
        </p:nvSpPr>
        <p:spPr bwMode="auto">
          <a:xfrm>
            <a:off x="5183188" y="260350"/>
            <a:ext cx="4357687" cy="1385888"/>
          </a:xfrm>
          <a:prstGeom prst="rect">
            <a:avLst/>
          </a:prstGeom>
          <a:noFill/>
          <a:ln w="9525">
            <a:noFill/>
            <a:miter lim="800000"/>
            <a:headEnd/>
            <a:tailEnd/>
          </a:ln>
        </p:spPr>
        <p:txBody>
          <a:bodyPr>
            <a:spAutoFit/>
          </a:bodyPr>
          <a:lstStyle/>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en-US" altLang="zh-TW" b="1">
              <a:latin typeface="Kaiti SC" panose="02010600040101010101" pitchFamily="2" charset="-122"/>
              <a:ea typeface="Kaiti SC" panose="02010600040101010101" pitchFamily="2" charset="-122"/>
            </a:endParaRPr>
          </a:p>
          <a:p>
            <a:pPr eaLnBrk="0" hangingPunct="0">
              <a:tabLst>
                <a:tab pos="0" algn="l"/>
              </a:tabLst>
            </a:pPr>
            <a:endParaRPr lang="zh-TW" altLang="en-US">
              <a:latin typeface="Kaiti SC" panose="02010600040101010101" pitchFamily="2" charset="-122"/>
              <a:ea typeface="Kaiti SC" panose="0201060004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xmlns="" val="2350465141"/>
              </p:ext>
            </p:extLst>
          </p:nvPr>
        </p:nvGraphicFramePr>
        <p:xfrm>
          <a:off x="396842" y="280988"/>
          <a:ext cx="4572034" cy="3746922"/>
        </p:xfrm>
        <a:graphic>
          <a:graphicData uri="http://schemas.openxmlformats.org/drawingml/2006/table">
            <a:tbl>
              <a:tblPr/>
              <a:tblGrid>
                <a:gridCol w="899054">
                  <a:extLst>
                    <a:ext uri="{9D8B030D-6E8A-4147-A177-3AD203B41FA5}">
                      <a16:colId xmlns:a16="http://schemas.microsoft.com/office/drawing/2014/main" xmlns="" val="20000"/>
                    </a:ext>
                  </a:extLst>
                </a:gridCol>
                <a:gridCol w="672582">
                  <a:extLst>
                    <a:ext uri="{9D8B030D-6E8A-4147-A177-3AD203B41FA5}">
                      <a16:colId xmlns:a16="http://schemas.microsoft.com/office/drawing/2014/main" xmlns="" val="20001"/>
                    </a:ext>
                  </a:extLst>
                </a:gridCol>
                <a:gridCol w="707662">
                  <a:extLst>
                    <a:ext uri="{9D8B030D-6E8A-4147-A177-3AD203B41FA5}">
                      <a16:colId xmlns:a16="http://schemas.microsoft.com/office/drawing/2014/main" xmlns="" val="20002"/>
                    </a:ext>
                  </a:extLst>
                </a:gridCol>
                <a:gridCol w="851587">
                  <a:extLst>
                    <a:ext uri="{9D8B030D-6E8A-4147-A177-3AD203B41FA5}">
                      <a16:colId xmlns:a16="http://schemas.microsoft.com/office/drawing/2014/main" xmlns="" val="20003"/>
                    </a:ext>
                  </a:extLst>
                </a:gridCol>
                <a:gridCol w="720575">
                  <a:extLst>
                    <a:ext uri="{9D8B030D-6E8A-4147-A177-3AD203B41FA5}">
                      <a16:colId xmlns:a16="http://schemas.microsoft.com/office/drawing/2014/main" xmlns="" val="20004"/>
                    </a:ext>
                  </a:extLst>
                </a:gridCol>
                <a:gridCol w="720574">
                  <a:extLst>
                    <a:ext uri="{9D8B030D-6E8A-4147-A177-3AD203B41FA5}">
                      <a16:colId xmlns:a16="http://schemas.microsoft.com/office/drawing/2014/main" xmlns="" val="20005"/>
                    </a:ext>
                  </a:extLst>
                </a:gridCol>
              </a:tblGrid>
              <a:tr h="5288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a:ln>
                            <a:noFill/>
                          </a:ln>
                          <a:solidFill>
                            <a:srgbClr val="000000"/>
                          </a:solidFill>
                          <a:effectLst/>
                          <a:latin typeface="標楷體" pitchFamily="65" charset="-120"/>
                          <a:ea typeface="標楷體" pitchFamily="65" charset="-120"/>
                          <a:cs typeface="Times New Roman" pitchFamily="18" charset="0"/>
                        </a:rPr>
                        <a:t>事 奉</a:t>
                      </a:r>
                      <a:r>
                        <a:rPr kumimoji="0" lang="zh-TW" altLang="en-US" sz="1200" b="0" i="0" u="none" strike="noStrike" cap="none" normalizeH="0" baseline="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本週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下週</a:t>
                      </a:r>
                      <a:endPar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33363">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證 道</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戴文峻</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林春宏</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放 影</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甄仲偉</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李漢堯</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98685">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會</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吳仁明</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ctr" latinLnBrk="0" hangingPunct="1">
                        <a:lnSpc>
                          <a:spcPts val="1613"/>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趙子威</a:t>
                      </a: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聖餐服事</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19075">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defRPr/>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司 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林君曼</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談得聖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聖餐製作</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33363">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招 待</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李蘇沛</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 </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負責</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rowSpan="2">
                  <a:txBody>
                    <a:bodyPr/>
                    <a:lstStyle/>
                    <a:p>
                      <a:pPr marL="0" marR="0" lvl="0" indent="0" algn="ctr" defTabSz="914400" rtl="0" eaLnBrk="1" fontAlgn="base" latinLnBrk="0" hangingPunct="1">
                        <a:lnSpc>
                          <a:spcPts val="1738"/>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執事會</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00025">
                <a:tc vMerge="1">
                  <a:txBody>
                    <a:bodyPr/>
                    <a:lstStyle/>
                    <a:p>
                      <a:endParaRPr lang="zh-TW" altLang="en-US"/>
                    </a:p>
                  </a:txBody>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彭桂蘭</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ts val="1738"/>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extLst>
                  <a:ext uri="{0D108BD9-81ED-4DB2-BD59-A6C34878D82A}">
                    <a16:rowId xmlns:a16="http://schemas.microsoft.com/office/drawing/2014/main" xmlns="" val="10006"/>
                  </a:ext>
                </a:extLst>
              </a:tr>
              <a:tr h="20914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點奉獻</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張慧雲</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愛宴</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清洗</a:t>
                      </a:r>
                      <a:r>
                        <a:rPr kumimoji="0" lang="zh-TW" altLang="en-US" sz="1200" b="0"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春林</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仲偉</a:t>
                      </a: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09148">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Wendy</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4054895905"/>
                  </a:ext>
                </a:extLst>
              </a:tr>
              <a:tr h="428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上週奉獻</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 /</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元</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lang="zh-TW" altLang="en-US" dirty="0">
                        <a:latin typeface="標楷體" pitchFamily="65" charset="-120"/>
                        <a:ea typeface="標楷體" pitchFamily="65" charset="-12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記名</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奉獻</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指定 </a:t>
                      </a:r>
                      <a:endParaRPr kumimoji="0" lang="en-US" altLang="zh-TW"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代轉</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317500">
                <a:tc>
                  <a:txBody>
                    <a:bodyPr/>
                    <a:lstStyle/>
                    <a:p>
                      <a:pPr algn="ctr"/>
                      <a:r>
                        <a:rPr lang="en-US" altLang="zh-TW" sz="1200" dirty="0">
                          <a:latin typeface="標楷體" pitchFamily="65" charset="-120"/>
                          <a:ea typeface="標楷體" pitchFamily="65" charset="-120"/>
                          <a:cs typeface="Times New Roman" pitchFamily="18" charset="0"/>
                        </a:rPr>
                        <a:t>63,000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altLang="zh-TW" sz="1200" dirty="0">
                          <a:latin typeface="標楷體" pitchFamily="65" charset="-120"/>
                          <a:ea typeface="標楷體" pitchFamily="65" charset="-120"/>
                          <a:cs typeface="Times New Roman" pitchFamily="18" charset="0"/>
                        </a:rPr>
                        <a:t>4,200</a:t>
                      </a:r>
                      <a:endParaRPr lang="zh-TW" altLang="en-US" sz="1200" dirty="0">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58,300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500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388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上週主日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出席</a:t>
                      </a:r>
                      <a:r>
                        <a:rPr kumimoji="0" lang="en-US" altLang="zh-TW"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a:t>
                      </a: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成人</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青年</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兒童 </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dirty="0">
                          <a:ln>
                            <a:noFill/>
                          </a:ln>
                          <a:solidFill>
                            <a:srgbClr val="000000"/>
                          </a:solidFill>
                          <a:effectLst/>
                          <a:latin typeface="標楷體" pitchFamily="65" charset="-120"/>
                          <a:ea typeface="標楷體" pitchFamily="65" charset="-120"/>
                          <a:cs typeface="Times New Roman" pitchFamily="18" charset="0"/>
                        </a:rPr>
                        <a:t>主日學</a:t>
                      </a:r>
                      <a:endParaRPr kumimoji="0" lang="zh-TW" altLang="en-US"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254000">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46</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30</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9</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613"/>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7</a:t>
                      </a: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64135" marR="6413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2"/>
                  </a:ext>
                </a:extLst>
              </a:tr>
            </a:tbl>
          </a:graphicData>
        </a:graphic>
      </p:graphicFrame>
      <p:sp>
        <p:nvSpPr>
          <p:cNvPr id="17552" name="矩形 24"/>
          <p:cNvSpPr>
            <a:spLocks noChangeArrowheads="1"/>
          </p:cNvSpPr>
          <p:nvPr/>
        </p:nvSpPr>
        <p:spPr bwMode="auto">
          <a:xfrm>
            <a:off x="5540378" y="403996"/>
            <a:ext cx="4143372" cy="2246769"/>
          </a:xfrm>
          <a:prstGeom prst="rect">
            <a:avLst/>
          </a:prstGeom>
          <a:noFill/>
          <a:ln w="9525">
            <a:noFill/>
            <a:miter lim="800000"/>
            <a:headEnd/>
            <a:tailEnd/>
          </a:ln>
        </p:spPr>
        <p:txBody>
          <a:bodyPr wrap="square">
            <a:spAutoFit/>
          </a:bodyPr>
          <a:lstStyle/>
          <a:p>
            <a:pPr lvl="0">
              <a:tabLst>
                <a:tab pos="0" algn="l"/>
              </a:tabLst>
            </a:pPr>
            <a:r>
              <a:rPr lang="zh-TW" altLang="en-US" b="1" dirty="0">
                <a:latin typeface="標楷體" pitchFamily="65" charset="-120"/>
                <a:ea typeface="標楷體" pitchFamily="65" charset="-120"/>
              </a:rPr>
              <a:t>講員：戴文峻牧師</a:t>
            </a:r>
            <a:endParaRPr kumimoji="0" lang="zh-TW" altLang="en-US" b="1" dirty="0">
              <a:latin typeface="標楷體" pitchFamily="65" charset="-120"/>
              <a:ea typeface="標楷體" pitchFamily="65" charset="-120"/>
              <a:cs typeface="Times New Roman" pitchFamily="18" charset="0"/>
            </a:endParaRPr>
          </a:p>
          <a:p>
            <a:r>
              <a:rPr lang="zh-TW" altLang="en-US" b="1" dirty="0">
                <a:latin typeface="標楷體" pitchFamily="65" charset="-120"/>
                <a:ea typeface="標楷體" pitchFamily="65" charset="-120"/>
              </a:rPr>
              <a:t>講題：基督徒啊！你正以生活決定永恆的結局</a:t>
            </a:r>
            <a:endParaRPr lang="en-US" altLang="zh-TW" b="1" dirty="0">
              <a:latin typeface="標楷體" pitchFamily="65" charset="-120"/>
              <a:ea typeface="標楷體" pitchFamily="65" charset="-120"/>
            </a:endParaRPr>
          </a:p>
          <a:p>
            <a:r>
              <a:rPr lang="zh-TW" altLang="en-US" b="1" dirty="0">
                <a:latin typeface="標楷體" pitchFamily="65" charset="-120"/>
                <a:ea typeface="標楷體" pitchFamily="65" charset="-120"/>
              </a:rPr>
              <a:t>經文：路加福音</a:t>
            </a:r>
            <a:r>
              <a:rPr lang="en-US" altLang="zh-TW" b="1" dirty="0">
                <a:latin typeface="標楷體" pitchFamily="65" charset="-120"/>
                <a:ea typeface="標楷體" pitchFamily="65" charset="-120"/>
              </a:rPr>
              <a:t>4:16-21</a:t>
            </a:r>
            <a:r>
              <a:rPr lang="zh-TW" altLang="en-US" b="1" dirty="0">
                <a:latin typeface="標楷體" pitchFamily="65" charset="-120"/>
                <a:ea typeface="標楷體" pitchFamily="65" charset="-120"/>
              </a:rPr>
              <a:t>、馬太福音</a:t>
            </a:r>
            <a:r>
              <a:rPr lang="en-US" altLang="zh-TW" b="1" dirty="0">
                <a:latin typeface="標楷體" pitchFamily="65" charset="-120"/>
                <a:ea typeface="標楷體" pitchFamily="65" charset="-120"/>
              </a:rPr>
              <a:t>25:31-46</a:t>
            </a:r>
          </a:p>
          <a:p>
            <a:pPr>
              <a:tabLst>
                <a:tab pos="0" algn="l"/>
              </a:tabLst>
            </a:pPr>
            <a:r>
              <a:rPr lang="zh-TW" altLang="en-US" b="1" dirty="0">
                <a:latin typeface="標楷體" pitchFamily="65" charset="-120"/>
                <a:ea typeface="標楷體" pitchFamily="65" charset="-120"/>
              </a:rPr>
              <a:t>金句：馬太福音</a:t>
            </a:r>
            <a:r>
              <a:rPr lang="en-US" altLang="zh-TW" b="1" dirty="0">
                <a:latin typeface="標楷體" pitchFamily="65" charset="-120"/>
                <a:ea typeface="標楷體" pitchFamily="65" charset="-120"/>
              </a:rPr>
              <a:t>25</a:t>
            </a:r>
            <a:r>
              <a:rPr lang="zh-TW" altLang="en-US" b="1" dirty="0">
                <a:latin typeface="標楷體" pitchFamily="65" charset="-120"/>
                <a:ea typeface="標楷體" pitchFamily="65" charset="-120"/>
              </a:rPr>
              <a:t>章</a:t>
            </a:r>
            <a:r>
              <a:rPr lang="en-US" altLang="zh-TW" b="1" dirty="0">
                <a:latin typeface="標楷體" pitchFamily="65" charset="-120"/>
                <a:ea typeface="標楷體" pitchFamily="65" charset="-120"/>
              </a:rPr>
              <a:t>40</a:t>
            </a:r>
            <a:r>
              <a:rPr lang="zh-TW" altLang="en-US" b="1" dirty="0">
                <a:latin typeface="標楷體" pitchFamily="65" charset="-120"/>
                <a:ea typeface="標楷體" pitchFamily="65" charset="-120"/>
              </a:rPr>
              <a:t>節</a:t>
            </a:r>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a:p>
            <a:pPr lvl="0">
              <a:tabLst>
                <a:tab pos="0" algn="l"/>
              </a:tabLst>
            </a:pPr>
            <a:endParaRPr lang="en-US" altLang="zh-TW" b="1" dirty="0">
              <a:latin typeface="標楷體" pitchFamily="65" charset="-120"/>
              <a:ea typeface="標楷體" pitchFamily="65" charset="-120"/>
            </a:endParaRPr>
          </a:p>
        </p:txBody>
      </p:sp>
    </p:spTree>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98538" rtl="0" eaLnBrk="1" fontAlgn="base" latinLnBrk="0" hangingPunct="1">
          <a:lnSpc>
            <a:spcPct val="100000"/>
          </a:lnSpc>
          <a:spcBef>
            <a:spcPct val="0"/>
          </a:spcBef>
          <a:spcAft>
            <a:spcPct val="0"/>
          </a:spcAft>
          <a:buClrTx/>
          <a:buSzTx/>
          <a:buFontTx/>
          <a:buNone/>
          <a:tabLst/>
          <a:defRPr kumimoji="1" lang="zh-TW" altLang="en-US" sz="2000" b="0" i="0" u="none" strike="noStrike" cap="none" normalizeH="0" baseline="0" smtClean="0">
            <a:ln>
              <a:noFill/>
            </a:ln>
            <a:solidFill>
              <a:schemeClr val="tx1"/>
            </a:solidFill>
            <a:effectLst/>
            <a:latin typeface="Arial" charset="0"/>
            <a:ea typeface="新細明體" pitchFamily="18"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113118</TotalTime>
  <Words>651</Words>
  <Application>Microsoft Macintosh PowerPoint</Application>
  <PresentationFormat>自訂</PresentationFormat>
  <Paragraphs>150</Paragraphs>
  <Slides>2</Slides>
  <Notes>2</Notes>
  <HiddenSlides>0</HiddenSlides>
  <MMClips>0</MMClips>
  <ScaleCrop>false</ScaleCrop>
  <HeadingPairs>
    <vt:vector size="4" baseType="variant">
      <vt:variant>
        <vt:lpstr>佈景主題</vt:lpstr>
      </vt:variant>
      <vt:variant>
        <vt:i4>1</vt:i4>
      </vt:variant>
      <vt:variant>
        <vt:lpstr>投影片標題</vt:lpstr>
      </vt:variant>
      <vt:variant>
        <vt:i4>2</vt:i4>
      </vt:variant>
    </vt:vector>
  </HeadingPairs>
  <TitlesOfParts>
    <vt:vector size="3" baseType="lpstr">
      <vt:lpstr>預設簡報設計</vt:lpstr>
      <vt:lpstr>投影片 1</vt:lpstr>
      <vt:lpstr>投影片 2</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Jessica</dc:creator>
  <cp:lastModifiedBy>user</cp:lastModifiedBy>
  <cp:revision>7936</cp:revision>
  <dcterms:created xsi:type="dcterms:W3CDTF">2008-12-22T07:28:02Z</dcterms:created>
  <dcterms:modified xsi:type="dcterms:W3CDTF">2023-11-06T03:39:05Z</dcterms:modified>
</cp:coreProperties>
</file>