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10080625" cy="7380288"/>
  <p:notesSz cx="6888163" cy="10020300"/>
  <p:defaultTextStyle>
    <a:defPPr>
      <a:defRPr lang="zh-TW"/>
    </a:defPPr>
    <a:lvl1pPr algn="l" rtl="0" fontAlgn="base">
      <a:spcBef>
        <a:spcPct val="0"/>
      </a:spcBef>
      <a:spcAft>
        <a:spcPct val="0"/>
      </a:spcAft>
      <a:defRPr kumimoji="1" sz="1400" kern="1200">
        <a:solidFill>
          <a:schemeClr val="tx1"/>
        </a:solidFill>
        <a:latin typeface="Arial" charset="0"/>
        <a:ea typeface="新細明體" charset="-120"/>
        <a:cs typeface="+mn-cs"/>
      </a:defRPr>
    </a:lvl1pPr>
    <a:lvl2pPr marL="457200" algn="l" rtl="0" fontAlgn="base">
      <a:spcBef>
        <a:spcPct val="0"/>
      </a:spcBef>
      <a:spcAft>
        <a:spcPct val="0"/>
      </a:spcAft>
      <a:defRPr kumimoji="1" sz="1400" kern="1200">
        <a:solidFill>
          <a:schemeClr val="tx1"/>
        </a:solidFill>
        <a:latin typeface="Arial" charset="0"/>
        <a:ea typeface="新細明體" charset="-120"/>
        <a:cs typeface="+mn-cs"/>
      </a:defRPr>
    </a:lvl2pPr>
    <a:lvl3pPr marL="914400" algn="l" rtl="0" fontAlgn="base">
      <a:spcBef>
        <a:spcPct val="0"/>
      </a:spcBef>
      <a:spcAft>
        <a:spcPct val="0"/>
      </a:spcAft>
      <a:defRPr kumimoji="1" sz="1400" kern="1200">
        <a:solidFill>
          <a:schemeClr val="tx1"/>
        </a:solidFill>
        <a:latin typeface="Arial" charset="0"/>
        <a:ea typeface="新細明體" charset="-120"/>
        <a:cs typeface="+mn-cs"/>
      </a:defRPr>
    </a:lvl3pPr>
    <a:lvl4pPr marL="1371600" algn="l" rtl="0" fontAlgn="base">
      <a:spcBef>
        <a:spcPct val="0"/>
      </a:spcBef>
      <a:spcAft>
        <a:spcPct val="0"/>
      </a:spcAft>
      <a:defRPr kumimoji="1" sz="1400" kern="1200">
        <a:solidFill>
          <a:schemeClr val="tx1"/>
        </a:solidFill>
        <a:latin typeface="Arial" charset="0"/>
        <a:ea typeface="新細明體" charset="-120"/>
        <a:cs typeface="+mn-cs"/>
      </a:defRPr>
    </a:lvl4pPr>
    <a:lvl5pPr marL="1828800" algn="l" rtl="0" fontAlgn="base">
      <a:spcBef>
        <a:spcPct val="0"/>
      </a:spcBef>
      <a:spcAft>
        <a:spcPct val="0"/>
      </a:spcAft>
      <a:defRPr kumimoji="1" sz="1400" kern="1200">
        <a:solidFill>
          <a:schemeClr val="tx1"/>
        </a:solidFill>
        <a:latin typeface="Arial" charset="0"/>
        <a:ea typeface="新細明體" charset="-120"/>
        <a:cs typeface="+mn-cs"/>
      </a:defRPr>
    </a:lvl5pPr>
    <a:lvl6pPr marL="2286000" algn="l" defTabSz="914400" rtl="0" eaLnBrk="1" latinLnBrk="0" hangingPunct="1">
      <a:defRPr kumimoji="1" sz="1400" kern="1200">
        <a:solidFill>
          <a:schemeClr val="tx1"/>
        </a:solidFill>
        <a:latin typeface="Arial" charset="0"/>
        <a:ea typeface="新細明體" charset="-120"/>
        <a:cs typeface="+mn-cs"/>
      </a:defRPr>
    </a:lvl6pPr>
    <a:lvl7pPr marL="2743200" algn="l" defTabSz="914400" rtl="0" eaLnBrk="1" latinLnBrk="0" hangingPunct="1">
      <a:defRPr kumimoji="1" sz="1400" kern="1200">
        <a:solidFill>
          <a:schemeClr val="tx1"/>
        </a:solidFill>
        <a:latin typeface="Arial" charset="0"/>
        <a:ea typeface="新細明體" charset="-120"/>
        <a:cs typeface="+mn-cs"/>
      </a:defRPr>
    </a:lvl7pPr>
    <a:lvl8pPr marL="3200400" algn="l" defTabSz="914400" rtl="0" eaLnBrk="1" latinLnBrk="0" hangingPunct="1">
      <a:defRPr kumimoji="1" sz="1400" kern="1200">
        <a:solidFill>
          <a:schemeClr val="tx1"/>
        </a:solidFill>
        <a:latin typeface="Arial" charset="0"/>
        <a:ea typeface="新細明體" charset="-120"/>
        <a:cs typeface="+mn-cs"/>
      </a:defRPr>
    </a:lvl8pPr>
    <a:lvl9pPr marL="3657600" algn="l" defTabSz="914400" rtl="0" eaLnBrk="1" latinLnBrk="0" hangingPunct="1">
      <a:defRPr kumimoji="1" sz="1400"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325">
          <p15:clr>
            <a:srgbClr val="A4A3A4"/>
          </p15:clr>
        </p15:guide>
        <p15:guide id="2" pos="3175">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4D4D4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342" autoAdjust="0"/>
    <p:restoredTop sz="96405" autoAdjust="0"/>
  </p:normalViewPr>
  <p:slideViewPr>
    <p:cSldViewPr>
      <p:cViewPr varScale="1">
        <p:scale>
          <a:sx n="118" d="100"/>
          <a:sy n="118" d="100"/>
        </p:scale>
        <p:origin x="2576" y="192"/>
      </p:cViewPr>
      <p:guideLst>
        <p:guide orient="horz" pos="2325"/>
        <p:guide pos="3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658" y="-96"/>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0" hangingPunct="0">
              <a:defRPr sz="1300"/>
            </a:lvl1pPr>
          </a:lstStyle>
          <a:p>
            <a:pPr>
              <a:defRPr/>
            </a:pPr>
            <a:endParaRPr lang="zh-TW" altLang="en-US"/>
          </a:p>
        </p:txBody>
      </p:sp>
      <p:sp>
        <p:nvSpPr>
          <p:cNvPr id="3" name="日期版面配置區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eaLnBrk="0" hangingPunct="0">
              <a:defRPr sz="1300"/>
            </a:lvl1pPr>
          </a:lstStyle>
          <a:p>
            <a:pPr>
              <a:defRPr/>
            </a:pPr>
            <a:fld id="{8B8D5F8A-F347-4CDE-A52F-9154E8950F5F}" type="datetimeFigureOut">
              <a:rPr lang="zh-TW" altLang="en-US"/>
              <a:pPr>
                <a:defRPr/>
              </a:pPr>
              <a:t>2023/11/14</a:t>
            </a:fld>
            <a:endParaRPr lang="zh-TW" altLang="en-US"/>
          </a:p>
        </p:txBody>
      </p:sp>
      <p:sp>
        <p:nvSpPr>
          <p:cNvPr id="4" name="頁尾版面配置區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eaLnBrk="0" hangingPunct="0">
              <a:defRPr sz="1300"/>
            </a:lvl1pPr>
          </a:lstStyle>
          <a:p>
            <a:pPr>
              <a:defRPr/>
            </a:pPr>
            <a:endParaRPr lang="zh-TW" altLang="en-US"/>
          </a:p>
        </p:txBody>
      </p:sp>
      <p:sp>
        <p:nvSpPr>
          <p:cNvPr id="5" name="投影片編號版面配置區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eaLnBrk="0" hangingPunct="0">
              <a:defRPr sz="1300"/>
            </a:lvl1pPr>
          </a:lstStyle>
          <a:p>
            <a:pPr>
              <a:defRPr/>
            </a:pPr>
            <a:fld id="{ABFFF7D0-C663-4E95-898C-B4C2CCCD4EFB}" type="slidenum">
              <a:rPr lang="zh-TW" altLang="en-US"/>
              <a:pPr>
                <a:defRPr/>
              </a:pPr>
              <a:t>‹#›</a:t>
            </a:fld>
            <a:endParaRPr lang="zh-TW" altLang="en-US"/>
          </a:p>
        </p:txBody>
      </p:sp>
    </p:spTree>
    <p:extLst>
      <p:ext uri="{BB962C8B-B14F-4D97-AF65-F5344CB8AC3E}">
        <p14:creationId xmlns:p14="http://schemas.microsoft.com/office/powerpoint/2010/main" val="336572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1" hangingPunct="1">
              <a:defRPr sz="1300">
                <a:latin typeface="Arial" charset="0"/>
                <a:ea typeface="新細明體" pitchFamily="18" charset="-120"/>
              </a:defRPr>
            </a:lvl1pPr>
          </a:lstStyle>
          <a:p>
            <a:pPr>
              <a:defRPr/>
            </a:pPr>
            <a:endParaRPr lang="zh-TW" altLang="en-US"/>
          </a:p>
        </p:txBody>
      </p:sp>
      <p:sp>
        <p:nvSpPr>
          <p:cNvPr id="3" name="日期版面配置區 2"/>
          <p:cNvSpPr>
            <a:spLocks noGrp="1"/>
          </p:cNvSpPr>
          <p:nvPr>
            <p:ph type="dt" idx="1"/>
          </p:nvPr>
        </p:nvSpPr>
        <p:spPr>
          <a:xfrm>
            <a:off x="3901698" y="0"/>
            <a:ext cx="2984871" cy="501015"/>
          </a:xfrm>
          <a:prstGeom prst="rect">
            <a:avLst/>
          </a:prstGeom>
        </p:spPr>
        <p:txBody>
          <a:bodyPr vert="horz" lIns="96616" tIns="48308" rIns="96616" bIns="48308" rtlCol="0"/>
          <a:lstStyle>
            <a:lvl1pPr algn="r" eaLnBrk="1" hangingPunct="1">
              <a:defRPr sz="1300">
                <a:latin typeface="Arial" charset="0"/>
                <a:ea typeface="新細明體" pitchFamily="18" charset="-120"/>
              </a:defRPr>
            </a:lvl1pPr>
          </a:lstStyle>
          <a:p>
            <a:pPr>
              <a:defRPr/>
            </a:pPr>
            <a:fld id="{05445169-2639-4D3A-A739-03B8EEA14EE0}" type="datetimeFigureOut">
              <a:rPr lang="zh-TW" altLang="en-US"/>
              <a:pPr>
                <a:defRPr/>
              </a:pPr>
              <a:t>2023/11/14</a:t>
            </a:fld>
            <a:endParaRPr lang="zh-TW" altLang="en-US"/>
          </a:p>
        </p:txBody>
      </p:sp>
      <p:sp>
        <p:nvSpPr>
          <p:cNvPr id="4" name="投影片圖像版面配置區 3"/>
          <p:cNvSpPr>
            <a:spLocks noGrp="1" noRot="1" noChangeAspect="1"/>
          </p:cNvSpPr>
          <p:nvPr>
            <p:ph type="sldImg" idx="2"/>
          </p:nvPr>
        </p:nvSpPr>
        <p:spPr>
          <a:xfrm>
            <a:off x="877888" y="750888"/>
            <a:ext cx="5132387" cy="3757612"/>
          </a:xfrm>
          <a:prstGeom prst="rect">
            <a:avLst/>
          </a:prstGeom>
          <a:noFill/>
          <a:ln w="12700">
            <a:solidFill>
              <a:prstClr val="black"/>
            </a:solidFill>
          </a:ln>
        </p:spPr>
        <p:txBody>
          <a:bodyPr vert="horz" lIns="96616" tIns="48308" rIns="96616" bIns="48308" rtlCol="0" anchor="ctr"/>
          <a:lstStyle/>
          <a:p>
            <a:pPr lvl="0"/>
            <a:endParaRPr lang="zh-TW" altLang="en-US" noProof="0"/>
          </a:p>
        </p:txBody>
      </p:sp>
      <p:sp>
        <p:nvSpPr>
          <p:cNvPr id="5" name="備忘稿版面配置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eaLnBrk="1" hangingPunct="1">
              <a:defRPr sz="1300">
                <a:latin typeface="Arial" charset="0"/>
                <a:ea typeface="新細明體" pitchFamily="18" charset="-120"/>
              </a:defRPr>
            </a:lvl1pPr>
          </a:lstStyle>
          <a:p>
            <a:pPr>
              <a:defRPr/>
            </a:pPr>
            <a:endParaRPr lang="zh-TW" altLang="en-US"/>
          </a:p>
        </p:txBody>
      </p:sp>
      <p:sp>
        <p:nvSpPr>
          <p:cNvPr id="7" name="投影片編號版面配置區 6"/>
          <p:cNvSpPr>
            <a:spLocks noGrp="1"/>
          </p:cNvSpPr>
          <p:nvPr>
            <p:ph type="sldNum" sz="quarter" idx="5"/>
          </p:nvPr>
        </p:nvSpPr>
        <p:spPr>
          <a:xfrm>
            <a:off x="3901698" y="9517546"/>
            <a:ext cx="2984871" cy="501015"/>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ea typeface="新細明體" charset="-120"/>
              </a:defRPr>
            </a:lvl1pPr>
          </a:lstStyle>
          <a:p>
            <a:pPr>
              <a:defRPr/>
            </a:pPr>
            <a:fld id="{CD13CABA-2A70-458A-9BC8-310B0A577FC5}" type="slidenum">
              <a:rPr lang="zh-TW" altLang="en-US"/>
              <a:pPr>
                <a:defRPr/>
              </a:pPr>
              <a:t>‹#›</a:t>
            </a:fld>
            <a:endParaRPr lang="zh-TW" altLang="en-US"/>
          </a:p>
        </p:txBody>
      </p:sp>
    </p:spTree>
    <p:extLst>
      <p:ext uri="{BB962C8B-B14F-4D97-AF65-F5344CB8AC3E}">
        <p14:creationId xmlns:p14="http://schemas.microsoft.com/office/powerpoint/2010/main" val="2923152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6386"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16387" name="投影片編號版面配置區 3"/>
          <p:cNvSpPr>
            <a:spLocks noGrp="1"/>
          </p:cNvSpPr>
          <p:nvPr>
            <p:ph type="sldNum" sz="quarter" idx="5"/>
          </p:nvPr>
        </p:nvSpPr>
        <p:spPr bwMode="auto">
          <a:noFill/>
          <a:ln>
            <a:miter lim="800000"/>
            <a:headEnd/>
            <a:tailEnd/>
          </a:ln>
        </p:spPr>
        <p:txBody>
          <a:bodyPr/>
          <a:lstStyle/>
          <a:p>
            <a:fld id="{E724D2CE-3E13-4D14-A78C-9D20440CA267}" type="slidenum">
              <a:rPr lang="zh-TW" altLang="en-US" smtClean="0"/>
              <a:pPr/>
              <a:t>1</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8434"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a:p>
        </p:txBody>
      </p:sp>
      <p:sp>
        <p:nvSpPr>
          <p:cNvPr id="18435" name="投影片編號版面配置區 3"/>
          <p:cNvSpPr txBox="1">
            <a:spLocks noGrp="1"/>
          </p:cNvSpPr>
          <p:nvPr/>
        </p:nvSpPr>
        <p:spPr bwMode="auto">
          <a:xfrm>
            <a:off x="3901698" y="9517546"/>
            <a:ext cx="2984871" cy="501015"/>
          </a:xfrm>
          <a:prstGeom prst="rect">
            <a:avLst/>
          </a:prstGeom>
          <a:noFill/>
          <a:ln w="9525">
            <a:noFill/>
            <a:miter lim="800000"/>
            <a:headEnd/>
            <a:tailEnd/>
          </a:ln>
        </p:spPr>
        <p:txBody>
          <a:bodyPr lIns="96616" tIns="48308" rIns="96616" bIns="48308" anchor="b"/>
          <a:lstStyle/>
          <a:p>
            <a:pPr algn="r"/>
            <a:fld id="{FA2FEB45-E2D6-42E7-9DB5-60DAAFE5E82B}" type="slidenum">
              <a:rPr lang="zh-TW" altLang="en-US" sz="1300"/>
              <a:pPr algn="r"/>
              <a:t>2</a:t>
            </a:fld>
            <a:endParaRPr lang="en-US" altLang="zh-TW" sz="13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55650" y="2292350"/>
            <a:ext cx="8569325" cy="1582738"/>
          </a:xfrm>
          <a:prstGeom prst="rect">
            <a:avLst/>
          </a:prstGeom>
        </p:spPr>
        <p:txBody>
          <a:bodyPr/>
          <a:lstStyle/>
          <a:p>
            <a:r>
              <a:rPr lang="zh-TW" altLang="en-US"/>
              <a:t>按一下以編輯母片標題樣式</a:t>
            </a:r>
          </a:p>
        </p:txBody>
      </p:sp>
      <p:sp>
        <p:nvSpPr>
          <p:cNvPr id="3" name="副標題 2"/>
          <p:cNvSpPr>
            <a:spLocks noGrp="1"/>
          </p:cNvSpPr>
          <p:nvPr>
            <p:ph type="subTitle" idx="1"/>
          </p:nvPr>
        </p:nvSpPr>
        <p:spPr>
          <a:xfrm>
            <a:off x="1512888" y="4181475"/>
            <a:ext cx="7056437" cy="18875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865B8D3-2ED9-43CC-9573-B6CCE58E17DE}"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BFEB413-7AE3-4929-9CF6-1FB316D7BCC7}"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310438" y="295275"/>
            <a:ext cx="2266950" cy="6327775"/>
          </a:xfrm>
          <a:prstGeom prst="rect">
            <a:avLst/>
          </a:prstGeo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504825" y="295275"/>
            <a:ext cx="6653213" cy="63277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AC323BD-4C91-4FC2-AEFA-46E64E67A65A}"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CF0C8EA-3ED6-4B42-9318-7021B736169F}"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96925" y="4741863"/>
            <a:ext cx="8567738" cy="1466850"/>
          </a:xfrm>
          <a:prstGeom prst="rect">
            <a:avLst/>
          </a:prstGeo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96925" y="3127375"/>
            <a:ext cx="8567738" cy="16144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6D8B4E5F-7358-4D1A-A4FD-F255A176B47C}"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sz="half" idx="1"/>
          </p:nvPr>
        </p:nvSpPr>
        <p:spPr>
          <a:xfrm>
            <a:off x="5516563" y="357188"/>
            <a:ext cx="1954212"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7623175" y="357188"/>
            <a:ext cx="1954213"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B9A7D755-AC3D-457C-A5F7-0C0486A8B59E}"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504825" y="1652588"/>
            <a:ext cx="4452938"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504825" y="2339975"/>
            <a:ext cx="4452938"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121275" y="1652588"/>
            <a:ext cx="4456113"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5121275" y="2339975"/>
            <a:ext cx="4456113"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F41A3238-686C-4FA7-8382-9043A60225EF}"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87FE27EE-4F50-492D-BC48-6948BD45ACFD}"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147BA637-2226-4EA6-9170-718F57E1B07B}"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04825" y="293688"/>
            <a:ext cx="3316288" cy="1250950"/>
          </a:xfrm>
          <a:prstGeom prst="rect">
            <a:avLst/>
          </a:prstGeo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941763" y="293688"/>
            <a:ext cx="5635625" cy="6299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504825" y="1544638"/>
            <a:ext cx="3316288" cy="5048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CD1E797-96C4-4CBE-AD28-515918FA1753}"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76438" y="5165725"/>
            <a:ext cx="6048375" cy="609600"/>
          </a:xfrm>
          <a:prstGeom prst="rect">
            <a:avLst/>
          </a:prstGeo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976438" y="658813"/>
            <a:ext cx="6048375" cy="4429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976438" y="5775325"/>
            <a:ext cx="6048375" cy="866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BF5C3C9-C9FA-43D3-9003-113FED4997D9}"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516563" y="357188"/>
            <a:ext cx="4060825" cy="6265862"/>
          </a:xfrm>
          <a:prstGeom prst="rect">
            <a:avLst/>
          </a:prstGeom>
          <a:noFill/>
          <a:ln w="9525">
            <a:noFill/>
            <a:miter lim="800000"/>
            <a:headEnd/>
            <a:tailEnd/>
          </a:ln>
        </p:spPr>
        <p:txBody>
          <a:bodyPr vert="horz" wrap="square" lIns="99767" tIns="49883" rIns="99767" bIns="49883"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503238" y="6721475"/>
            <a:ext cx="2354262"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eaLnBrk="1" hangingPunct="1">
              <a:defRPr sz="1600">
                <a:latin typeface="Arial" charset="0"/>
                <a:ea typeface="新細明體" pitchFamily="18"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3443288" y="6721475"/>
            <a:ext cx="3194050"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ctr" eaLnBrk="1" hangingPunct="1">
              <a:defRPr sz="1600">
                <a:latin typeface="Arial" charset="0"/>
                <a:ea typeface="新細明體" pitchFamily="18"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7223125" y="6721475"/>
            <a:ext cx="2354263"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r" eaLnBrk="1" hangingPunct="1">
              <a:defRPr sz="1600">
                <a:ea typeface="新細明體" charset="-120"/>
              </a:defRPr>
            </a:lvl1pPr>
          </a:lstStyle>
          <a:p>
            <a:pPr>
              <a:defRPr/>
            </a:pPr>
            <a:fld id="{89A064BB-9BEE-491A-B131-33A1695DDE2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2pPr>
      <a:lvl3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3pPr>
      <a:lvl4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4pPr>
      <a:lvl5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5pPr>
      <a:lvl6pPr marL="457200" algn="ctr" defTabSz="998538" rtl="0" fontAlgn="base">
        <a:spcBef>
          <a:spcPct val="0"/>
        </a:spcBef>
        <a:spcAft>
          <a:spcPct val="0"/>
        </a:spcAft>
        <a:defRPr kumimoji="1" sz="4800">
          <a:solidFill>
            <a:schemeClr val="tx2"/>
          </a:solidFill>
          <a:latin typeface="Arial" charset="0"/>
          <a:ea typeface="新細明體" pitchFamily="18" charset="-120"/>
        </a:defRPr>
      </a:lvl6pPr>
      <a:lvl7pPr marL="914400" algn="ctr" defTabSz="998538" rtl="0" fontAlgn="base">
        <a:spcBef>
          <a:spcPct val="0"/>
        </a:spcBef>
        <a:spcAft>
          <a:spcPct val="0"/>
        </a:spcAft>
        <a:defRPr kumimoji="1" sz="4800">
          <a:solidFill>
            <a:schemeClr val="tx2"/>
          </a:solidFill>
          <a:latin typeface="Arial" charset="0"/>
          <a:ea typeface="新細明體" pitchFamily="18" charset="-120"/>
        </a:defRPr>
      </a:lvl7pPr>
      <a:lvl8pPr marL="1371600" algn="ctr" defTabSz="998538" rtl="0" fontAlgn="base">
        <a:spcBef>
          <a:spcPct val="0"/>
        </a:spcBef>
        <a:spcAft>
          <a:spcPct val="0"/>
        </a:spcAft>
        <a:defRPr kumimoji="1" sz="4800">
          <a:solidFill>
            <a:schemeClr val="tx2"/>
          </a:solidFill>
          <a:latin typeface="Arial" charset="0"/>
          <a:ea typeface="新細明體" pitchFamily="18" charset="-120"/>
        </a:defRPr>
      </a:lvl8pPr>
      <a:lvl9pPr marL="1828800" algn="ctr" defTabSz="998538" rtl="0" fontAlgn="base">
        <a:spcBef>
          <a:spcPct val="0"/>
        </a:spcBef>
        <a:spcAft>
          <a:spcPct val="0"/>
        </a:spcAft>
        <a:defRPr kumimoji="1" sz="4800">
          <a:solidFill>
            <a:schemeClr val="tx2"/>
          </a:solidFill>
          <a:latin typeface="Arial" charset="0"/>
          <a:ea typeface="新細明體" pitchFamily="18" charset="-120"/>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09625" indent="-311150" algn="l" defTabSz="998538" rtl="0" eaLnBrk="0" fontAlgn="base" hangingPunct="0">
        <a:spcBef>
          <a:spcPct val="20000"/>
        </a:spcBef>
        <a:spcAft>
          <a:spcPct val="0"/>
        </a:spcAft>
        <a:buChar char="–"/>
        <a:defRPr kumimoji="1" sz="3000">
          <a:solidFill>
            <a:schemeClr val="tx1"/>
          </a:solidFill>
          <a:latin typeface="+mn-lt"/>
          <a:ea typeface="+mn-ea"/>
        </a:defRPr>
      </a:lvl2pPr>
      <a:lvl3pPr marL="1246188" indent="-247650"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50825"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50825" algn="l" defTabSz="998538" rtl="0" fontAlgn="base">
        <a:spcBef>
          <a:spcPct val="20000"/>
        </a:spcBef>
        <a:spcAft>
          <a:spcPct val="0"/>
        </a:spcAft>
        <a:buChar char="»"/>
        <a:defRPr kumimoji="1" sz="2200">
          <a:solidFill>
            <a:schemeClr val="tx1"/>
          </a:solidFill>
          <a:latin typeface="+mn-lt"/>
          <a:ea typeface="+mn-ea"/>
        </a:defRPr>
      </a:lvl6pPr>
      <a:lvl7pPr marL="3159125" indent="-250825" algn="l" defTabSz="998538" rtl="0" fontAlgn="base">
        <a:spcBef>
          <a:spcPct val="20000"/>
        </a:spcBef>
        <a:spcAft>
          <a:spcPct val="0"/>
        </a:spcAft>
        <a:buChar char="»"/>
        <a:defRPr kumimoji="1" sz="2200">
          <a:solidFill>
            <a:schemeClr val="tx1"/>
          </a:solidFill>
          <a:latin typeface="+mn-lt"/>
          <a:ea typeface="+mn-ea"/>
        </a:defRPr>
      </a:lvl7pPr>
      <a:lvl8pPr marL="3616325" indent="-250825" algn="l" defTabSz="998538" rtl="0" fontAlgn="base">
        <a:spcBef>
          <a:spcPct val="20000"/>
        </a:spcBef>
        <a:spcAft>
          <a:spcPct val="0"/>
        </a:spcAft>
        <a:buChar char="»"/>
        <a:defRPr kumimoji="1" sz="2200">
          <a:solidFill>
            <a:schemeClr val="tx1"/>
          </a:solidFill>
          <a:latin typeface="+mn-lt"/>
          <a:ea typeface="+mn-ea"/>
        </a:defRPr>
      </a:lvl8pPr>
      <a:lvl9pPr marL="4073525" indent="-250825" algn="l" defTabSz="998538" rtl="0" fontAlgn="base">
        <a:spcBef>
          <a:spcPct val="20000"/>
        </a:spcBef>
        <a:spcAft>
          <a:spcPct val="0"/>
        </a:spcAft>
        <a:buChar char="»"/>
        <a:defRPr kumimoji="1" sz="22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4463" y="1673225"/>
            <a:ext cx="4895850" cy="5446713"/>
          </a:xfrm>
        </p:spPr>
        <p:txBody>
          <a:bodyPr/>
          <a:lstStyle/>
          <a:p>
            <a:pPr algn="l" eaLnBrk="1" hangingPunct="1">
              <a:lnSpc>
                <a:spcPct val="80000"/>
              </a:lnSpc>
              <a:tabLst>
                <a:tab pos="0" algn="l"/>
              </a:tabLst>
            </a:pPr>
            <a:r>
              <a:rPr lang="zh-TW" altLang="en-US" sz="1400" dirty="0">
                <a:latin typeface="標楷體" pitchFamily="65" charset="-120"/>
                <a:ea typeface="標楷體" pitchFamily="65" charset="-120"/>
              </a:rPr>
              <a:t>主後</a:t>
            </a:r>
            <a:r>
              <a:rPr lang="en-US" altLang="zh-TW" sz="1400" dirty="0">
                <a:latin typeface="標楷體" pitchFamily="65" charset="-120"/>
                <a:ea typeface="標楷體" pitchFamily="65" charset="-120"/>
              </a:rPr>
              <a:t>2023</a:t>
            </a:r>
            <a:r>
              <a:rPr lang="zh-TW" altLang="en-US" sz="1400" dirty="0">
                <a:latin typeface="標楷體" pitchFamily="65" charset="-120"/>
                <a:ea typeface="標楷體" pitchFamily="65" charset="-120"/>
              </a:rPr>
              <a:t>年</a:t>
            </a:r>
            <a:r>
              <a:rPr lang="en-US" altLang="zh-TW" sz="1400" dirty="0">
                <a:latin typeface="標楷體" pitchFamily="65" charset="-120"/>
                <a:ea typeface="標楷體" pitchFamily="65" charset="-120"/>
              </a:rPr>
              <a:t>11</a:t>
            </a:r>
            <a:r>
              <a:rPr lang="zh-TW" altLang="en-US" sz="1400" dirty="0">
                <a:latin typeface="標楷體" pitchFamily="65" charset="-120"/>
                <a:ea typeface="標楷體" pitchFamily="65" charset="-120"/>
              </a:rPr>
              <a:t>月</a:t>
            </a:r>
            <a:r>
              <a:rPr lang="en-US" altLang="zh-TW" sz="1400" dirty="0">
                <a:latin typeface="標楷體" pitchFamily="65" charset="-120"/>
                <a:ea typeface="標楷體" pitchFamily="65" charset="-120"/>
              </a:rPr>
              <a:t>19</a:t>
            </a:r>
            <a:r>
              <a:rPr lang="zh-TW" altLang="en-US" sz="1400" dirty="0">
                <a:latin typeface="標楷體" pitchFamily="65" charset="-120"/>
                <a:ea typeface="標楷體" pitchFamily="65" charset="-120"/>
              </a:rPr>
              <a:t>日上午十時                  第</a:t>
            </a:r>
            <a:r>
              <a:rPr lang="en-US" altLang="zh-TW" sz="1400" dirty="0">
                <a:latin typeface="標楷體" pitchFamily="65" charset="-120"/>
                <a:ea typeface="標楷體" pitchFamily="65" charset="-120"/>
              </a:rPr>
              <a:t>1854</a:t>
            </a:r>
            <a:r>
              <a:rPr lang="zh-TW" altLang="en-US" sz="1400" dirty="0">
                <a:latin typeface="標楷體" pitchFamily="65" charset="-120"/>
                <a:ea typeface="標楷體" pitchFamily="65" charset="-120"/>
              </a:rPr>
              <a:t>期</a:t>
            </a:r>
            <a:endParaRPr lang="en-US" altLang="zh-TW" sz="1400" dirty="0">
              <a:latin typeface="標楷體" pitchFamily="65" charset="-120"/>
              <a:ea typeface="標楷體" pitchFamily="65" charset="-120"/>
            </a:endParaRPr>
          </a:p>
          <a:p>
            <a:pPr eaLnBrk="1" hangingPunct="1">
              <a:lnSpc>
                <a:spcPct val="80000"/>
              </a:lnSpc>
              <a:tabLst>
                <a:tab pos="0" algn="l"/>
              </a:tabLst>
            </a:pP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主日崇拜程序</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以安靜等候來敬拜主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r>
              <a:rPr lang="zh-TW" altLang="zh-TW" sz="1400" dirty="0">
                <a:latin typeface="標楷體" pitchFamily="65" charset="-120"/>
                <a:ea typeface="標楷體" pitchFamily="65" charset="-120"/>
              </a:rPr>
              <a:t>以詩歌讚美來敬拜主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恩典已降臨 、獻上感恩、榮耀神羔羊</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領受真道</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林春宏弟兄</a:t>
            </a:r>
            <a:endParaRPr lang="en-US" altLang="zh-TW" sz="1400" dirty="0">
              <a:latin typeface="標楷體" pitchFamily="65" charset="-120"/>
              <a:ea typeface="標楷體" pitchFamily="65" charset="-120"/>
            </a:endParaRPr>
          </a:p>
          <a:p>
            <a:r>
              <a:rPr lang="zh-TW" altLang="en-US" sz="1400" b="1" dirty="0">
                <a:latin typeface="標楷體" pitchFamily="65" charset="-120"/>
                <a:ea typeface="標楷體" pitchFamily="65" charset="-120"/>
              </a:rPr>
              <a:t>講題：孤兒寡婦的神</a:t>
            </a:r>
            <a:endParaRPr lang="en-US" altLang="zh-TW" sz="1400" b="1" dirty="0">
              <a:latin typeface="標楷體" pitchFamily="65" charset="-120"/>
              <a:ea typeface="標楷體" pitchFamily="65" charset="-120"/>
            </a:endParaRPr>
          </a:p>
          <a:p>
            <a:r>
              <a:rPr lang="zh-TW" altLang="en-US" sz="1400" b="1" dirty="0">
                <a:latin typeface="標楷體" pitchFamily="65" charset="-120"/>
                <a:ea typeface="標楷體" pitchFamily="65" charset="-120"/>
              </a:rPr>
              <a:t>經文：申命記</a:t>
            </a:r>
            <a:r>
              <a:rPr lang="en-US" altLang="zh-TW" sz="1400" b="1" dirty="0">
                <a:latin typeface="標楷體" pitchFamily="65" charset="-120"/>
                <a:ea typeface="標楷體" pitchFamily="65" charset="-120"/>
              </a:rPr>
              <a:t>10</a:t>
            </a:r>
            <a:r>
              <a:rPr lang="zh-TW" altLang="en-US" sz="1400" b="1" dirty="0">
                <a:latin typeface="標楷體" pitchFamily="65" charset="-120"/>
                <a:ea typeface="標楷體" pitchFamily="65" charset="-120"/>
              </a:rPr>
              <a:t>章</a:t>
            </a:r>
            <a:r>
              <a:rPr lang="en-US" altLang="zh-TW" sz="1400" b="1" dirty="0">
                <a:latin typeface="標楷體" pitchFamily="65" charset="-120"/>
                <a:ea typeface="標楷體" pitchFamily="65" charset="-120"/>
              </a:rPr>
              <a:t>17-20</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以背誦聖言來敬拜主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金句：申命記</a:t>
            </a:r>
            <a:r>
              <a:rPr lang="en-US" altLang="zh-TW" sz="1400" b="1" dirty="0">
                <a:latin typeface="標楷體" pitchFamily="65" charset="-120"/>
                <a:ea typeface="標楷體" pitchFamily="65" charset="-120"/>
              </a:rPr>
              <a:t>10</a:t>
            </a:r>
            <a:r>
              <a:rPr lang="zh-TW" altLang="en-US" sz="1400" b="1" dirty="0">
                <a:latin typeface="標楷體" pitchFamily="65" charset="-120"/>
                <a:ea typeface="標楷體" pitchFamily="65" charset="-120"/>
              </a:rPr>
              <a:t>章</a:t>
            </a:r>
            <a:r>
              <a:rPr lang="en-US" altLang="zh-TW" sz="1400" b="1" dirty="0">
                <a:latin typeface="標楷體" pitchFamily="65" charset="-120"/>
                <a:ea typeface="標楷體" pitchFamily="65" charset="-120"/>
              </a:rPr>
              <a:t>18</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以關心教會來敬拜主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以感恩奉獻來敬拜主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獻上感恩</a:t>
            </a:r>
            <a:endParaRPr lang="en-US" altLang="zh-TW" sz="1400" b="1"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以歌頌榮耀來敬拜主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讚美一神</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以領受賜福來敬拜主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楊良楚牧師</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彼此問安</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愛我們的家</a:t>
            </a:r>
            <a:endParaRPr lang="en-US" altLang="zh-TW" sz="1400" b="1" dirty="0">
              <a:latin typeface="標楷體" pitchFamily="65" charset="-120"/>
              <a:ea typeface="標楷體" pitchFamily="65" charset="-120"/>
            </a:endParaRPr>
          </a:p>
          <a:p>
            <a:pPr>
              <a:tabLst>
                <a:tab pos="0" algn="l"/>
              </a:tabLst>
            </a:pPr>
            <a:endParaRPr lang="en-US" altLang="zh-TW" sz="1400" b="1" dirty="0">
              <a:latin typeface="標楷體" pitchFamily="65" charset="-120"/>
              <a:ea typeface="標楷體" pitchFamily="65" charset="-120"/>
            </a:endParaRPr>
          </a:p>
        </p:txBody>
      </p:sp>
      <p:sp>
        <p:nvSpPr>
          <p:cNvPr id="15362" name="Text Box 82"/>
          <p:cNvSpPr txBox="1">
            <a:spLocks noChangeArrowheads="1"/>
          </p:cNvSpPr>
          <p:nvPr/>
        </p:nvSpPr>
        <p:spPr bwMode="auto">
          <a:xfrm>
            <a:off x="0" y="233363"/>
            <a:ext cx="5041900" cy="429669"/>
          </a:xfrm>
          <a:prstGeom prst="rect">
            <a:avLst/>
          </a:prstGeom>
          <a:noFill/>
          <a:ln w="9525">
            <a:noFill/>
            <a:miter lim="800000"/>
            <a:headEnd/>
            <a:tailEnd/>
          </a:ln>
        </p:spPr>
        <p:txBody>
          <a:bodyPr>
            <a:spAutoFit/>
          </a:bodyPr>
          <a:lstStyle/>
          <a:p>
            <a:pPr algn="ctr" defTabSz="998538">
              <a:lnSpc>
                <a:spcPct val="130000"/>
              </a:lnSpc>
              <a:spcBef>
                <a:spcPct val="30000"/>
              </a:spcBef>
            </a:pPr>
            <a:r>
              <a:rPr lang="zh-TW" altLang="en-US" sz="1800" b="1">
                <a:latin typeface="標楷體" pitchFamily="65" charset="-120"/>
                <a:ea typeface="標楷體" pitchFamily="65" charset="-120"/>
              </a:rPr>
              <a:t>東山街浸信會週報</a:t>
            </a:r>
            <a:r>
              <a:rPr lang="zh-TW" altLang="en-US">
                <a:latin typeface="標楷體" pitchFamily="65" charset="-120"/>
                <a:ea typeface="標楷體" pitchFamily="65" charset="-120"/>
              </a:rPr>
              <a:t>       </a:t>
            </a:r>
            <a:endParaRPr lang="en-US" altLang="zh-TW">
              <a:latin typeface="標楷體" pitchFamily="65" charset="-120"/>
              <a:ea typeface="標楷體" pitchFamily="65" charset="-120"/>
            </a:endParaRPr>
          </a:p>
        </p:txBody>
      </p:sp>
      <p:sp>
        <p:nvSpPr>
          <p:cNvPr id="15363" name="文字方塊 7"/>
          <p:cNvSpPr txBox="1">
            <a:spLocks noChangeArrowheads="1"/>
          </p:cNvSpPr>
          <p:nvPr/>
        </p:nvSpPr>
        <p:spPr bwMode="auto">
          <a:xfrm>
            <a:off x="287338" y="233363"/>
            <a:ext cx="4608512" cy="1013932"/>
          </a:xfrm>
          <a:prstGeom prst="rect">
            <a:avLst/>
          </a:prstGeom>
          <a:noFill/>
          <a:ln w="9525">
            <a:noFill/>
            <a:miter lim="800000"/>
            <a:headEnd/>
            <a:tailEnd/>
          </a:ln>
        </p:spPr>
        <p:txBody>
          <a:bodyPr>
            <a:spAutoFit/>
          </a:bodyPr>
          <a:lstStyle/>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r>
              <a:rPr lang="zh-TW" altLang="en-US" sz="1600" b="1" dirty="0">
                <a:latin typeface="標楷體" pitchFamily="65" charset="-120"/>
                <a:ea typeface="標楷體" pitchFamily="65" charset="-120"/>
              </a:rPr>
              <a:t>年度目標：心意更新，靈命成長</a:t>
            </a:r>
            <a:endParaRPr lang="en-US" altLang="zh-TW" sz="1600" b="1" dirty="0">
              <a:latin typeface="標楷體" pitchFamily="65" charset="-120"/>
              <a:ea typeface="標楷體" pitchFamily="65" charset="-120"/>
            </a:endParaRPr>
          </a:p>
          <a:p>
            <a:pPr algn="ctr">
              <a:lnSpc>
                <a:spcPct val="80000"/>
              </a:lnSpc>
              <a:tabLst>
                <a:tab pos="0" algn="l"/>
              </a:tabLst>
            </a:pPr>
            <a:endParaRPr lang="zh-TW" altLang="en-US" sz="1600" b="1" dirty="0">
              <a:latin typeface="標楷體" pitchFamily="65" charset="-120"/>
              <a:ea typeface="標楷體" pitchFamily="65" charset="-120"/>
            </a:endParaRPr>
          </a:p>
        </p:txBody>
      </p:sp>
      <p:sp>
        <p:nvSpPr>
          <p:cNvPr id="15364" name="Rectangle 4"/>
          <p:cNvSpPr>
            <a:spLocks noChangeArrowheads="1"/>
          </p:cNvSpPr>
          <p:nvPr/>
        </p:nvSpPr>
        <p:spPr bwMode="auto">
          <a:xfrm>
            <a:off x="5326063" y="975500"/>
            <a:ext cx="4465597" cy="6102628"/>
          </a:xfrm>
          <a:prstGeom prst="rect">
            <a:avLst/>
          </a:prstGeom>
          <a:noFill/>
          <a:ln w="9525">
            <a:noFill/>
            <a:miter lim="800000"/>
            <a:headEnd/>
            <a:tailEnd/>
          </a:ln>
        </p:spPr>
        <p:txBody>
          <a:bodyPr lIns="99767" tIns="49883" rIns="99767" bIns="49883"/>
          <a:lstStyle/>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聖工報告</a:t>
            </a:r>
            <a:r>
              <a:rPr lang="en-US" altLang="zh-TW" dirty="0">
                <a:latin typeface="標楷體" pitchFamily="65" charset="-120"/>
                <a:ea typeface="標楷體" pitchFamily="65" charset="-120"/>
              </a:rPr>
              <a:t>》</a:t>
            </a:r>
          </a:p>
          <a:p>
            <a:pPr marL="609600" indent="-609600"/>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歡迎新朋友，願神賜福看顧你。</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感謝春宏哥的證道分享，也謝謝他們一家多年在教</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會忠心的事奉，求神保守他們的身體健康工作與家</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庭。</a:t>
            </a:r>
            <a:endParaRPr lang="en-US" altLang="zh-TW" dirty="0">
              <a:latin typeface="標楷體" pitchFamily="65" charset="-120"/>
              <a:ea typeface="標楷體" pitchFamily="65" charset="-120"/>
            </a:endParaRPr>
          </a:p>
          <a:p>
            <a:endParaRPr lang="en-US" altLang="zh-TW" dirty="0">
              <a:latin typeface="標楷體" pitchFamily="65" charset="-120"/>
              <a:ea typeface="標楷體" pitchFamily="65" charset="-120"/>
            </a:endParaRPr>
          </a:p>
          <a:p>
            <a:pPr marL="609600" indent="-609600"/>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代禱事項</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a:p>
            <a:pPr marL="177800" indent="-177800" eaLnBrk="0" hangingPunct="0">
              <a:defRPr/>
            </a:pP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請為今年度教會目標「心意更新，靈命成長」禱告，求神激勵每位弟兄姊妹，願意心意更新改變，並且活出基督徒美好的見證禱告。</a:t>
            </a:r>
            <a:endParaRPr lang="en-US" altLang="zh-TW" dirty="0">
              <a:latin typeface="標楷體" pitchFamily="65" charset="-120"/>
              <a:ea typeface="標楷體" pitchFamily="65" charset="-120"/>
            </a:endParaRPr>
          </a:p>
          <a:p>
            <a:pPr marL="182563" indent="-182563">
              <a:defRPr/>
            </a:pP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請為教會支持的少數民族差傳會禱告，求神保守負責人魯瑪夫牧師及所有同工都平安健康，各項宣教事工都運作順利經費都充足代禱。</a:t>
            </a:r>
            <a:endParaRPr lang="en-US" altLang="zh-TW" dirty="0">
              <a:latin typeface="標楷體" pitchFamily="65" charset="-120"/>
              <a:ea typeface="標楷體" pitchFamily="65" charset="-120"/>
            </a:endParaRPr>
          </a:p>
          <a:p>
            <a:pPr marL="139700" indent="-139700">
              <a:defRPr/>
            </a:pP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請為今年</a:t>
            </a:r>
            <a:r>
              <a:rPr lang="en-US" altLang="zh-TW" dirty="0">
                <a:latin typeface="標楷體" pitchFamily="65" charset="-120"/>
                <a:ea typeface="標楷體" pitchFamily="65" charset="-120"/>
              </a:rPr>
              <a:t>12/23</a:t>
            </a:r>
            <a:r>
              <a:rPr lang="zh-TW" altLang="en-US" dirty="0">
                <a:latin typeface="標楷體" pitchFamily="65" charset="-120"/>
                <a:ea typeface="標楷體" pitchFamily="65" charset="-120"/>
              </a:rPr>
              <a:t>聖誕福音晚會禱告，求神激勵我們願意為主傳揚福音邀約親朋好友參加聚會及為所有預備工作禱告。</a:t>
            </a:r>
            <a:endParaRPr lang="en-US" altLang="zh-TW" dirty="0">
              <a:latin typeface="標楷體" pitchFamily="65" charset="-120"/>
              <a:ea typeface="標楷體" pitchFamily="65" charset="-120"/>
            </a:endParaRPr>
          </a:p>
        </p:txBody>
      </p:sp>
      <p:sp>
        <p:nvSpPr>
          <p:cNvPr id="15366" name="Rectangle 10"/>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7" name="Rectangle 11"/>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8" name="Rectangle 12"/>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69" name="Rectangle 13"/>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0" name="Rectangle 14"/>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1" name="Rectangle 15"/>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2" name="Rectangle 16"/>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3" name="矩形 14"/>
          <p:cNvSpPr>
            <a:spLocks noChangeArrowheads="1"/>
          </p:cNvSpPr>
          <p:nvPr/>
        </p:nvSpPr>
        <p:spPr bwMode="auto">
          <a:xfrm>
            <a:off x="215900" y="665163"/>
            <a:ext cx="4752975" cy="933450"/>
          </a:xfrm>
          <a:prstGeom prst="rect">
            <a:avLst/>
          </a:prstGeom>
          <a:noFill/>
          <a:ln w="9525">
            <a:noFill/>
            <a:miter lim="800000"/>
            <a:headEnd/>
            <a:tailEnd/>
          </a:ln>
        </p:spPr>
        <p:txBody>
          <a:bodyPr>
            <a:spAutoFit/>
          </a:bodyPr>
          <a:lstStyle/>
          <a:p>
            <a:pPr defTabSz="998538">
              <a:lnSpc>
                <a:spcPct val="130000"/>
              </a:lnSpc>
              <a:spcBef>
                <a:spcPct val="30000"/>
              </a:spcBef>
            </a:pPr>
            <a:endParaRPr lang="en-US" altLang="zh-TW" dirty="0">
              <a:latin typeface="標楷體" pitchFamily="65" charset="-120"/>
              <a:ea typeface="標楷體" pitchFamily="65" charset="-120"/>
            </a:endParaRPr>
          </a:p>
          <a:p>
            <a:pPr defTabSz="998538">
              <a:lnSpc>
                <a:spcPct val="130000"/>
              </a:lnSpc>
              <a:spcBef>
                <a:spcPct val="30000"/>
              </a:spcBef>
            </a:pPr>
            <a:r>
              <a:rPr lang="zh-TW" altLang="en-US" dirty="0">
                <a:latin typeface="標楷體" pitchFamily="65" charset="-120"/>
                <a:ea typeface="標楷體" pitchFamily="65" charset="-120"/>
              </a:rPr>
              <a:t>地址：新竹市東山街</a:t>
            </a:r>
            <a:r>
              <a:rPr lang="en-US" altLang="zh-TW" dirty="0">
                <a:latin typeface="標楷體" pitchFamily="65" charset="-120"/>
                <a:ea typeface="標楷體" pitchFamily="65" charset="-120"/>
              </a:rPr>
              <a:t>62</a:t>
            </a:r>
            <a:r>
              <a:rPr lang="zh-TW" altLang="en-US" dirty="0">
                <a:latin typeface="標楷體" pitchFamily="65" charset="-120"/>
                <a:ea typeface="標楷體" pitchFamily="65" charset="-120"/>
              </a:rPr>
              <a:t>號            電話：</a:t>
            </a:r>
            <a:r>
              <a:rPr lang="en-US" altLang="zh-TW" dirty="0">
                <a:latin typeface="標楷體" pitchFamily="65" charset="-120"/>
                <a:ea typeface="標楷體" pitchFamily="65" charset="-120"/>
              </a:rPr>
              <a:t>03-5736578</a:t>
            </a:r>
          </a:p>
          <a:p>
            <a:pPr defTabSz="998538"/>
            <a:r>
              <a:rPr lang="zh-TW" altLang="en-US" dirty="0">
                <a:latin typeface="標楷體" pitchFamily="65" charset="-120"/>
                <a:ea typeface="標楷體" pitchFamily="65" charset="-120"/>
              </a:rPr>
              <a:t>                 傳道人：楊良楚牧師</a:t>
            </a:r>
            <a:endParaRPr lang="en-US" altLang="zh-TW" dirty="0">
              <a:latin typeface="標楷體" pitchFamily="65" charset="-120"/>
              <a:ea typeface="標楷體" pitchFamily="65" charset="-120"/>
            </a:endParaRPr>
          </a:p>
        </p:txBody>
      </p:sp>
      <p:sp>
        <p:nvSpPr>
          <p:cNvPr id="16" name="Text Box 537">
            <a:extLst>
              <a:ext uri="{FF2B5EF4-FFF2-40B4-BE49-F238E27FC236}">
                <a16:creationId xmlns:a16="http://schemas.microsoft.com/office/drawing/2014/main" id="{E3AAA8AC-F99D-3A7F-EADF-2F92B3D272D9}"/>
              </a:ext>
            </a:extLst>
          </p:cNvPr>
          <p:cNvSpPr txBox="1">
            <a:spLocks noChangeArrowheads="1"/>
          </p:cNvSpPr>
          <p:nvPr/>
        </p:nvSpPr>
        <p:spPr bwMode="auto">
          <a:xfrm>
            <a:off x="5326064" y="403997"/>
            <a:ext cx="4570412" cy="531627"/>
          </a:xfrm>
          <a:prstGeom prst="rect">
            <a:avLst/>
          </a:prstGeom>
          <a:noFill/>
          <a:ln w="25400">
            <a:solidFill>
              <a:schemeClr val="tx1"/>
            </a:solidFill>
            <a:prstDash val="dashDot"/>
            <a:miter lim="800000"/>
            <a:headEnd/>
            <a:tailEnd/>
          </a:ln>
        </p:spPr>
        <p:txBody>
          <a:bodyPr wrap="square" lIns="99767" tIns="49883" rIns="99767" bIns="49883">
            <a:spAutoFit/>
          </a:bodyPr>
          <a:lstStyle/>
          <a:p>
            <a:r>
              <a:rPr lang="zh-TW" altLang="en-US" b="1" dirty="0">
                <a:latin typeface="標楷體" pitchFamily="65" charset="-120"/>
                <a:ea typeface="標楷體" pitchFamily="65" charset="-120"/>
              </a:rPr>
              <a:t>他為孤兒寡婦伸冤，愛護寄居的，賜給他衣食。（申命記</a:t>
            </a:r>
            <a:r>
              <a:rPr lang="en-US" altLang="zh-TW" b="1" dirty="0">
                <a:latin typeface="標楷體" pitchFamily="65" charset="-120"/>
                <a:ea typeface="標楷體" pitchFamily="65" charset="-120"/>
              </a:rPr>
              <a:t>10</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18</a:t>
            </a:r>
            <a:r>
              <a:rPr lang="zh-TW" altLang="en-US" b="1" dirty="0">
                <a:latin typeface="標楷體" pitchFamily="65" charset="-120"/>
                <a:ea typeface="標楷體" pitchFamily="65" charset="-120"/>
              </a:rPr>
              <a:t>節）</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ChangeArrowheads="1"/>
          </p:cNvSpPr>
          <p:nvPr/>
        </p:nvSpPr>
        <p:spPr bwMode="auto">
          <a:xfrm>
            <a:off x="5040313" y="161925"/>
            <a:ext cx="4929187" cy="7056438"/>
          </a:xfrm>
          <a:prstGeom prst="rect">
            <a:avLst/>
          </a:prstGeom>
          <a:noFill/>
          <a:ln w="9525">
            <a:noFill/>
            <a:miter lim="800000"/>
            <a:headEnd/>
            <a:tailEnd/>
          </a:ln>
        </p:spPr>
        <p:txBody>
          <a:bodyPr lIns="99767" tIns="49883" rIns="99767" bIns="49883"/>
          <a:lstStyle/>
          <a:p>
            <a:pPr eaLnBrk="0" hangingPunct="0">
              <a:tabLst>
                <a:tab pos="0" algn="l"/>
              </a:tabLst>
            </a:pPr>
            <a:endParaRPr lang="en-US" altLang="zh-TW" sz="1600" b="1">
              <a:latin typeface="Kaiti SC" panose="02010600040101010101" pitchFamily="2" charset="-122"/>
              <a:ea typeface="Kaiti SC" panose="02010600040101010101" pitchFamily="2" charset="-122"/>
            </a:endParaRPr>
          </a:p>
        </p:txBody>
      </p:sp>
      <p:sp>
        <p:nvSpPr>
          <p:cNvPr id="17410" name="Rectangle 74"/>
          <p:cNvSpPr>
            <a:spLocks noChangeArrowheads="1"/>
          </p:cNvSpPr>
          <p:nvPr/>
        </p:nvSpPr>
        <p:spPr bwMode="auto">
          <a:xfrm>
            <a:off x="-1008063" y="76200"/>
            <a:ext cx="184150" cy="304800"/>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1" name="Rectangle 87"/>
          <p:cNvSpPr>
            <a:spLocks noChangeArrowheads="1"/>
          </p:cNvSpPr>
          <p:nvPr/>
        </p:nvSpPr>
        <p:spPr bwMode="auto">
          <a:xfrm>
            <a:off x="0" y="0"/>
            <a:ext cx="160338" cy="304800"/>
          </a:xfrm>
          <a:prstGeom prst="rect">
            <a:avLst/>
          </a:prstGeom>
          <a:noFill/>
          <a:ln w="9525">
            <a:noFill/>
            <a:miter lim="800000"/>
            <a:headEnd/>
            <a:tailEnd/>
          </a:ln>
        </p:spPr>
        <p:txBody>
          <a:bodyPr wrap="none" lIns="19044" anchor="ctr">
            <a:spAutoFit/>
          </a:bodyPr>
          <a:lstStyle/>
          <a:p>
            <a:pPr eaLnBrk="0" hangingPunct="0"/>
            <a:r>
              <a:rPr lang="zh-TW" altLang="en-US">
                <a:latin typeface="Kaiti SC" panose="02010600040101010101" pitchFamily="2" charset="-122"/>
                <a:ea typeface="Kaiti SC" panose="02010600040101010101" pitchFamily="2" charset="-122"/>
              </a:rPr>
              <a:t> </a:t>
            </a:r>
          </a:p>
        </p:txBody>
      </p:sp>
      <p:sp>
        <p:nvSpPr>
          <p:cNvPr id="17412" name="Text Box 516"/>
          <p:cNvSpPr txBox="1">
            <a:spLocks noChangeArrowheads="1"/>
          </p:cNvSpPr>
          <p:nvPr/>
        </p:nvSpPr>
        <p:spPr bwMode="auto">
          <a:xfrm>
            <a:off x="287338" y="1025525"/>
            <a:ext cx="2665412" cy="304800"/>
          </a:xfrm>
          <a:prstGeom prst="rect">
            <a:avLst/>
          </a:prstGeom>
          <a:noFill/>
          <a:ln w="9525">
            <a:noFill/>
            <a:miter lim="800000"/>
            <a:headEnd/>
            <a:tailEnd/>
          </a:ln>
        </p:spPr>
        <p:txBody>
          <a:bodyPr>
            <a:spAutoFit/>
          </a:bodyPr>
          <a:lstStyle/>
          <a:p>
            <a:pPr defTabSz="998538" eaLnBrk="0" hangingPunct="0">
              <a:spcBef>
                <a:spcPct val="50000"/>
              </a:spcBef>
            </a:pPr>
            <a:endParaRPr lang="zh-TW" altLang="en-US">
              <a:latin typeface="Kaiti SC" panose="02010600040101010101" pitchFamily="2" charset="-122"/>
              <a:ea typeface="Kaiti SC" panose="02010600040101010101" pitchFamily="2" charset="-122"/>
            </a:endParaRPr>
          </a:p>
        </p:txBody>
      </p:sp>
      <p:sp>
        <p:nvSpPr>
          <p:cNvPr id="17413" name="Rectangle 8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4" name="Rectangle 89"/>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5" name="Rectangle 190"/>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6" name="Rectangle 206"/>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7" name="Rectangle 207"/>
          <p:cNvSpPr>
            <a:spLocks noChangeArrowheads="1"/>
          </p:cNvSpPr>
          <p:nvPr/>
        </p:nvSpPr>
        <p:spPr bwMode="auto">
          <a:xfrm>
            <a:off x="5183188" y="-228600"/>
            <a:ext cx="5580062" cy="307975"/>
          </a:xfrm>
          <a:prstGeom prst="rect">
            <a:avLst/>
          </a:prstGeom>
          <a:noFill/>
          <a:ln w="9525">
            <a:noFill/>
            <a:miter lim="800000"/>
            <a:headEnd/>
            <a:tailEnd/>
          </a:ln>
        </p:spPr>
        <p:txBody>
          <a:bodyPr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9" name="矩形 15"/>
          <p:cNvSpPr>
            <a:spLocks noChangeArrowheads="1"/>
          </p:cNvSpPr>
          <p:nvPr/>
        </p:nvSpPr>
        <p:spPr bwMode="auto">
          <a:xfrm>
            <a:off x="6397625" y="3117850"/>
            <a:ext cx="2520950" cy="339725"/>
          </a:xfrm>
          <a:prstGeom prst="rect">
            <a:avLst/>
          </a:prstGeom>
          <a:noFill/>
          <a:ln w="9525">
            <a:noFill/>
            <a:miter lim="800000"/>
            <a:headEnd/>
            <a:tailEnd/>
          </a:ln>
        </p:spPr>
        <p:txBody>
          <a:bodyPr>
            <a:spAutoFit/>
          </a:bodyPr>
          <a:lstStyle/>
          <a:p>
            <a:pPr algn="ctr" eaLnBrk="0" hangingPunct="0">
              <a:tabLst>
                <a:tab pos="0" algn="l"/>
              </a:tabLst>
            </a:pPr>
            <a:r>
              <a:rPr lang="zh-TW" altLang="zh-TW" sz="1600" b="1" dirty="0">
                <a:latin typeface="標楷體" pitchFamily="65" charset="-120"/>
                <a:ea typeface="標楷體" pitchFamily="65" charset="-120"/>
              </a:rPr>
              <a:t>東山街浸信會聚會時間表</a:t>
            </a:r>
            <a:endParaRPr lang="en-US" altLang="zh-TW" sz="1600" b="1" dirty="0">
              <a:latin typeface="標楷體" pitchFamily="65" charset="-120"/>
              <a:ea typeface="標楷體" pitchFamily="65" charset="-120"/>
            </a:endParaRPr>
          </a:p>
        </p:txBody>
      </p:sp>
      <p:sp>
        <p:nvSpPr>
          <p:cNvPr id="17421" name="Rectangle 16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22" name="Rectangle 165"/>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graphicFrame>
        <p:nvGraphicFramePr>
          <p:cNvPr id="21" name="表格 20"/>
          <p:cNvGraphicFramePr>
            <a:graphicFrameLocks noGrp="1"/>
          </p:cNvGraphicFramePr>
          <p:nvPr/>
        </p:nvGraphicFramePr>
        <p:xfrm>
          <a:off x="5683254" y="3618705"/>
          <a:ext cx="4000500" cy="3500459"/>
        </p:xfrm>
        <a:graphic>
          <a:graphicData uri="http://schemas.openxmlformats.org/drawingml/2006/table">
            <a:tbl>
              <a:tblPr/>
              <a:tblGrid>
                <a:gridCol w="1470025">
                  <a:extLst>
                    <a:ext uri="{9D8B030D-6E8A-4147-A177-3AD203B41FA5}">
                      <a16:colId xmlns:a16="http://schemas.microsoft.com/office/drawing/2014/main" val="20000"/>
                    </a:ext>
                  </a:extLst>
                </a:gridCol>
                <a:gridCol w="550863">
                  <a:extLst>
                    <a:ext uri="{9D8B030D-6E8A-4147-A177-3AD203B41FA5}">
                      <a16:colId xmlns:a16="http://schemas.microsoft.com/office/drawing/2014/main" val="20001"/>
                    </a:ext>
                  </a:extLst>
                </a:gridCol>
                <a:gridCol w="1979612">
                  <a:extLst>
                    <a:ext uri="{9D8B030D-6E8A-4147-A177-3AD203B41FA5}">
                      <a16:colId xmlns:a16="http://schemas.microsoft.com/office/drawing/2014/main" val="20002"/>
                    </a:ext>
                  </a:extLst>
                </a:gridCol>
              </a:tblGrid>
              <a:tr h="408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星期</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時間</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a:ln>
                            <a:noFill/>
                          </a:ln>
                          <a:solidFill>
                            <a:srgbClr val="000000"/>
                          </a:solidFill>
                          <a:effectLst/>
                          <a:latin typeface="Calibri" pitchFamily="34" charset="0"/>
                          <a:ea typeface="標楷體" pitchFamily="65" charset="-120"/>
                          <a:cs typeface="Times New Roman" pitchFamily="18" charset="0"/>
                        </a:rPr>
                        <a:t>禱告會 </a:t>
                      </a:r>
                      <a:endParaRPr kumimoji="0" lang="zh-TW" altLang="en-US" sz="1200" b="0" i="0" u="none" strike="noStrike" cap="none" normalizeH="0" baseline="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四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晚間</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7:00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8:00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姊妹團契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五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2:00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4:00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門徒學校</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六 </a:t>
                      </a:r>
                      <a:endPar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12:00 </a:t>
                      </a:r>
                      <a:endParaRPr kumimoji="0" lang="zh-TW" altLang="zh-TW"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會前禱告會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9:30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9:50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主日崇拜</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兒童主日學</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社青團契</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3:00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7460" name="文字方塊 19"/>
          <p:cNvSpPr txBox="1">
            <a:spLocks noChangeArrowheads="1"/>
          </p:cNvSpPr>
          <p:nvPr/>
        </p:nvSpPr>
        <p:spPr bwMode="auto">
          <a:xfrm>
            <a:off x="396843" y="4047334"/>
            <a:ext cx="4572034" cy="2954655"/>
          </a:xfrm>
          <a:prstGeom prst="rect">
            <a:avLst/>
          </a:prstGeom>
          <a:noFill/>
          <a:ln w="9525">
            <a:noFill/>
            <a:miter lim="800000"/>
            <a:headEnd/>
            <a:tailEnd/>
          </a:ln>
        </p:spPr>
        <p:txBody>
          <a:bodyPr wrap="square">
            <a:spAutoFit/>
          </a:bodyPr>
          <a:lstStyle/>
          <a:p>
            <a:pPr algn="ctr" eaLnBrk="0" fontAlgn="ctr" hangingPunct="0"/>
            <a:r>
              <a:rPr kumimoji="0" lang="zh-TW" altLang="en-US" sz="2400" b="1" dirty="0">
                <a:latin typeface="標楷體" pitchFamily="65" charset="-120"/>
                <a:ea typeface="標楷體" pitchFamily="65" charset="-120"/>
                <a:cs typeface="Times New Roman" pitchFamily="18" charset="0"/>
              </a:rPr>
              <a:t>牧者心語</a:t>
            </a:r>
            <a:endParaRPr kumimoji="0" lang="en-US" altLang="zh-TW" sz="24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我們的神</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是顧念孤兒寡婦的神</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祂以恩慈待人</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憐憫人的軟弱不足</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我們就坦然無懼地來到祂面前</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承認我們的需要</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祂必然看顧施恩給我們</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endParaRPr kumimoji="0" lang="en-US" altLang="zh-TW" sz="1800" b="1" dirty="0">
              <a:latin typeface="標楷體" pitchFamily="65" charset="-120"/>
              <a:ea typeface="標楷體" pitchFamily="65" charset="-120"/>
              <a:cs typeface="Times New Roman" pitchFamily="18" charset="0"/>
            </a:endParaRPr>
          </a:p>
          <a:p>
            <a:pPr algn="ctr" eaLnBrk="0" fontAlgn="ctr" hangingPunct="0"/>
            <a:endParaRPr kumimoji="0" lang="en-US" altLang="zh-TW" sz="1800" b="1" dirty="0">
              <a:latin typeface="標楷體" pitchFamily="65" charset="-120"/>
              <a:ea typeface="標楷體" pitchFamily="65" charset="-120"/>
              <a:cs typeface="Times New Roman" pitchFamily="18" charset="0"/>
            </a:endParaRPr>
          </a:p>
        </p:txBody>
      </p:sp>
      <p:sp>
        <p:nvSpPr>
          <p:cNvPr id="17461" name="矩形 23"/>
          <p:cNvSpPr>
            <a:spLocks noChangeArrowheads="1"/>
          </p:cNvSpPr>
          <p:nvPr/>
        </p:nvSpPr>
        <p:spPr bwMode="auto">
          <a:xfrm>
            <a:off x="5183188" y="260350"/>
            <a:ext cx="4357687" cy="1385888"/>
          </a:xfrm>
          <a:prstGeom prst="rect">
            <a:avLst/>
          </a:prstGeom>
          <a:noFill/>
          <a:ln w="9525">
            <a:noFill/>
            <a:miter lim="800000"/>
            <a:headEnd/>
            <a:tailEnd/>
          </a:ln>
        </p:spPr>
        <p:txBody>
          <a:bodyPr>
            <a:spAutoFit/>
          </a:bodyPr>
          <a:lstStyle/>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zh-TW" altLang="en-US">
              <a:latin typeface="Kaiti SC" panose="02010600040101010101" pitchFamily="2" charset="-122"/>
              <a:ea typeface="Kaiti SC" panose="02010600040101010101" pitchFamily="2" charset="-122"/>
            </a:endParaRPr>
          </a:p>
        </p:txBody>
      </p:sp>
      <p:graphicFrame>
        <p:nvGraphicFramePr>
          <p:cNvPr id="24" name="表格 23"/>
          <p:cNvGraphicFramePr>
            <a:graphicFrameLocks noGrp="1"/>
          </p:cNvGraphicFramePr>
          <p:nvPr>
            <p:extLst>
              <p:ext uri="{D42A27DB-BD31-4B8C-83A1-F6EECF244321}">
                <p14:modId xmlns:p14="http://schemas.microsoft.com/office/powerpoint/2010/main" val="709975575"/>
              </p:ext>
            </p:extLst>
          </p:nvPr>
        </p:nvGraphicFramePr>
        <p:xfrm>
          <a:off x="396842" y="280988"/>
          <a:ext cx="4572034" cy="3746922"/>
        </p:xfrm>
        <a:graphic>
          <a:graphicData uri="http://schemas.openxmlformats.org/drawingml/2006/table">
            <a:tbl>
              <a:tblPr/>
              <a:tblGrid>
                <a:gridCol w="899054">
                  <a:extLst>
                    <a:ext uri="{9D8B030D-6E8A-4147-A177-3AD203B41FA5}">
                      <a16:colId xmlns:a16="http://schemas.microsoft.com/office/drawing/2014/main" val="20000"/>
                    </a:ext>
                  </a:extLst>
                </a:gridCol>
                <a:gridCol w="672582">
                  <a:extLst>
                    <a:ext uri="{9D8B030D-6E8A-4147-A177-3AD203B41FA5}">
                      <a16:colId xmlns:a16="http://schemas.microsoft.com/office/drawing/2014/main" val="20001"/>
                    </a:ext>
                  </a:extLst>
                </a:gridCol>
                <a:gridCol w="707662">
                  <a:extLst>
                    <a:ext uri="{9D8B030D-6E8A-4147-A177-3AD203B41FA5}">
                      <a16:colId xmlns:a16="http://schemas.microsoft.com/office/drawing/2014/main" val="20002"/>
                    </a:ext>
                  </a:extLst>
                </a:gridCol>
                <a:gridCol w="851587">
                  <a:extLst>
                    <a:ext uri="{9D8B030D-6E8A-4147-A177-3AD203B41FA5}">
                      <a16:colId xmlns:a16="http://schemas.microsoft.com/office/drawing/2014/main" val="20003"/>
                    </a:ext>
                  </a:extLst>
                </a:gridCol>
                <a:gridCol w="720575">
                  <a:extLst>
                    <a:ext uri="{9D8B030D-6E8A-4147-A177-3AD203B41FA5}">
                      <a16:colId xmlns:a16="http://schemas.microsoft.com/office/drawing/2014/main" val="20004"/>
                    </a:ext>
                  </a:extLst>
                </a:gridCol>
                <a:gridCol w="720574">
                  <a:extLst>
                    <a:ext uri="{9D8B030D-6E8A-4147-A177-3AD203B41FA5}">
                      <a16:colId xmlns:a16="http://schemas.microsoft.com/office/drawing/2014/main" val="20005"/>
                    </a:ext>
                  </a:extLst>
                </a:gridCol>
              </a:tblGrid>
              <a:tr h="5288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3363">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證 道</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林春宏</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魯瑪夫</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放 影</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李漢堯</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夏正林</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685">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會</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趙子威</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鄭朮均</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聖餐服事</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9075">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談得聖</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林君曼</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聖餐製作</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33363">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招 待</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李蘇沛</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許銘華</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 </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負責</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執事會</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0025">
                <a:tc vMerge="1">
                  <a:txBody>
                    <a:bodyPr/>
                    <a:lstStyle/>
                    <a:p>
                      <a:endParaRPr lang="zh-TW" altLang="en-US"/>
                    </a:p>
                  </a:txBody>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吳鳳英</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extLst>
                  <a:ext uri="{0D108BD9-81ED-4DB2-BD59-A6C34878D82A}">
                    <a16:rowId xmlns:a16="http://schemas.microsoft.com/office/drawing/2014/main" val="10006"/>
                  </a:ext>
                </a:extLst>
              </a:tr>
              <a:tr h="2091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點奉獻</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清洗</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春林</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仲偉</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9148">
                <a:tc vMerge="1">
                  <a:txBody>
                    <a:bodyPr/>
                    <a:lstStyle/>
                    <a:p>
                      <a:endParaRPr lang="zh-TW"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Wendy</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Wendy</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val="4054895905"/>
                  </a:ext>
                </a:extLst>
              </a:tr>
              <a:tr h="428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上週奉獻</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元</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lang="zh-TW" altLang="en-US" dirty="0">
                        <a:latin typeface="標楷體" pitchFamily="65" charset="-120"/>
                        <a:ea typeface="標楷體"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記名</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指定 </a:t>
                      </a: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代轉</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不記名</a:t>
                      </a: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代轉</a:t>
                      </a:r>
                      <a:endParaRPr kumimoji="0" lang="zh-TW"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7500">
                <a:tc>
                  <a:txBody>
                    <a:bodyPr/>
                    <a:lstStyle/>
                    <a:p>
                      <a:pPr algn="ctr"/>
                      <a:r>
                        <a:rPr lang="en-US" altLang="zh-TW" sz="1200" dirty="0">
                          <a:latin typeface="標楷體" pitchFamily="65" charset="-120"/>
                          <a:ea typeface="標楷體" pitchFamily="65" charset="-120"/>
                          <a:cs typeface="Times New Roman" pitchFamily="18" charset="0"/>
                        </a:rPr>
                        <a:t>38,000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TW" sz="1200" dirty="0">
                          <a:latin typeface="標楷體" pitchFamily="65" charset="-120"/>
                          <a:ea typeface="標楷體" pitchFamily="65" charset="-120"/>
                          <a:cs typeface="Times New Roman" pitchFamily="18" charset="0"/>
                        </a:rPr>
                        <a:t>5,500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25,000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500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5,000</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2,000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上週主日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出席</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成人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青年</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4000">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30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6</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7552" name="矩形 24"/>
          <p:cNvSpPr>
            <a:spLocks noChangeArrowheads="1"/>
          </p:cNvSpPr>
          <p:nvPr/>
        </p:nvSpPr>
        <p:spPr bwMode="auto">
          <a:xfrm>
            <a:off x="5540378" y="403996"/>
            <a:ext cx="4143372" cy="2246769"/>
          </a:xfrm>
          <a:prstGeom prst="rect">
            <a:avLst/>
          </a:prstGeom>
          <a:noFill/>
          <a:ln w="9525">
            <a:noFill/>
            <a:miter lim="800000"/>
            <a:headEnd/>
            <a:tailEnd/>
          </a:ln>
        </p:spPr>
        <p:txBody>
          <a:bodyPr wrap="square">
            <a:spAutoFit/>
          </a:bodyPr>
          <a:lstStyle/>
          <a:p>
            <a:pPr lvl="0">
              <a:tabLst>
                <a:tab pos="0" algn="l"/>
              </a:tabLst>
            </a:pPr>
            <a:r>
              <a:rPr lang="zh-TW" altLang="en-US" b="1" dirty="0">
                <a:latin typeface="標楷體" pitchFamily="65" charset="-120"/>
                <a:ea typeface="標楷體" pitchFamily="65" charset="-120"/>
              </a:rPr>
              <a:t>講員：林春宏弟兄</a:t>
            </a:r>
            <a:endParaRPr kumimoji="0" lang="zh-TW" altLang="en-US" b="1" dirty="0">
              <a:latin typeface="標楷體" pitchFamily="65" charset="-120"/>
              <a:ea typeface="標楷體" pitchFamily="65" charset="-120"/>
              <a:cs typeface="Times New Roman" pitchFamily="18" charset="0"/>
            </a:endParaRPr>
          </a:p>
          <a:p>
            <a:r>
              <a:rPr lang="zh-TW" altLang="en-US" b="1" dirty="0">
                <a:latin typeface="標楷體" pitchFamily="65" charset="-120"/>
                <a:ea typeface="標楷體" pitchFamily="65" charset="-120"/>
              </a:rPr>
              <a:t>講題：</a:t>
            </a:r>
            <a:r>
              <a:rPr lang="zh-TW" altLang="en-US" sz="1400" b="1" dirty="0">
                <a:latin typeface="標楷體" pitchFamily="65" charset="-120"/>
                <a:ea typeface="標楷體" pitchFamily="65" charset="-120"/>
              </a:rPr>
              <a:t>孤兒寡婦的神</a:t>
            </a:r>
            <a:endParaRPr lang="en-US" altLang="zh-TW" b="1" dirty="0">
              <a:latin typeface="標楷體" pitchFamily="65" charset="-120"/>
              <a:ea typeface="標楷體" pitchFamily="65" charset="-120"/>
            </a:endParaRPr>
          </a:p>
          <a:p>
            <a:r>
              <a:rPr lang="zh-TW" altLang="en-US" b="1" dirty="0">
                <a:latin typeface="標楷體" pitchFamily="65" charset="-120"/>
                <a:ea typeface="標楷體" pitchFamily="65" charset="-120"/>
              </a:rPr>
              <a:t>經文：</a:t>
            </a:r>
            <a:r>
              <a:rPr lang="zh-TW" altLang="en-US" sz="1400" b="1" dirty="0">
                <a:latin typeface="標楷體" pitchFamily="65" charset="-120"/>
                <a:ea typeface="標楷體" pitchFamily="65" charset="-120"/>
              </a:rPr>
              <a:t>申命記</a:t>
            </a:r>
            <a:r>
              <a:rPr lang="en-US" altLang="zh-TW" sz="1400" b="1" dirty="0">
                <a:latin typeface="標楷體" pitchFamily="65" charset="-120"/>
                <a:ea typeface="標楷體" pitchFamily="65" charset="-120"/>
              </a:rPr>
              <a:t>10</a:t>
            </a:r>
            <a:r>
              <a:rPr lang="zh-TW" altLang="en-US" sz="1400" b="1" dirty="0">
                <a:latin typeface="標楷體" pitchFamily="65" charset="-120"/>
                <a:ea typeface="標楷體" pitchFamily="65" charset="-120"/>
              </a:rPr>
              <a:t>章</a:t>
            </a:r>
            <a:r>
              <a:rPr lang="en-US" altLang="zh-TW" sz="1400" b="1" dirty="0">
                <a:latin typeface="標楷體" pitchFamily="65" charset="-120"/>
                <a:ea typeface="標楷體" pitchFamily="65" charset="-120"/>
              </a:rPr>
              <a:t>17-20</a:t>
            </a:r>
            <a:r>
              <a:rPr lang="zh-TW" altLang="en-US" sz="1400"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pPr>
              <a:tabLst>
                <a:tab pos="0" algn="l"/>
              </a:tabLst>
            </a:pPr>
            <a:r>
              <a:rPr lang="zh-TW" altLang="en-US" b="1" dirty="0">
                <a:latin typeface="標楷體" pitchFamily="65" charset="-120"/>
                <a:ea typeface="標楷體" pitchFamily="65" charset="-120"/>
              </a:rPr>
              <a:t>金句：</a:t>
            </a:r>
            <a:r>
              <a:rPr lang="zh-TW" altLang="en-US" sz="1400" b="1" dirty="0">
                <a:latin typeface="標楷體" pitchFamily="65" charset="-120"/>
                <a:ea typeface="標楷體" pitchFamily="65" charset="-120"/>
              </a:rPr>
              <a:t>申命記</a:t>
            </a:r>
            <a:r>
              <a:rPr lang="en-US" altLang="zh-TW" sz="1400" b="1" dirty="0">
                <a:latin typeface="標楷體" pitchFamily="65" charset="-120"/>
                <a:ea typeface="標楷體" pitchFamily="65" charset="-120"/>
              </a:rPr>
              <a:t>10</a:t>
            </a:r>
            <a:r>
              <a:rPr lang="zh-TW" altLang="en-US" sz="1400" b="1" dirty="0">
                <a:latin typeface="標楷體" pitchFamily="65" charset="-120"/>
                <a:ea typeface="標楷體" pitchFamily="65" charset="-120"/>
              </a:rPr>
              <a:t>章</a:t>
            </a:r>
            <a:r>
              <a:rPr lang="en-US" altLang="zh-TW" sz="1400" b="1" dirty="0">
                <a:latin typeface="標楷體" pitchFamily="65" charset="-120"/>
                <a:ea typeface="標楷體" pitchFamily="65" charset="-120"/>
              </a:rPr>
              <a:t>18</a:t>
            </a:r>
            <a:r>
              <a:rPr lang="zh-TW" altLang="en-US" sz="1400"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p:txBody>
      </p:sp>
    </p:spTree>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113833</TotalTime>
  <Words>639</Words>
  <Application>Microsoft Macintosh PowerPoint</Application>
  <PresentationFormat>自訂</PresentationFormat>
  <Paragraphs>155</Paragraphs>
  <Slides>2</Slides>
  <Notes>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vt:i4>
      </vt:variant>
    </vt:vector>
  </HeadingPairs>
  <TitlesOfParts>
    <vt:vector size="7" baseType="lpstr">
      <vt:lpstr>標楷體</vt:lpstr>
      <vt:lpstr>Kaiti SC</vt:lpstr>
      <vt:lpstr>Arial</vt:lpstr>
      <vt:lpstr>Calibri</vt:lpstr>
      <vt:lpstr>預設簡報設計</vt:lpstr>
      <vt:lpstr>PowerPoint 簡報</vt:lpstr>
      <vt:lpstr>PowerPoint 簡報</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Jessica</dc:creator>
  <cp:lastModifiedBy>Microsoft Office User</cp:lastModifiedBy>
  <cp:revision>7954</cp:revision>
  <dcterms:created xsi:type="dcterms:W3CDTF">2008-12-22T07:28:02Z</dcterms:created>
  <dcterms:modified xsi:type="dcterms:W3CDTF">2023-11-14T13:42:13Z</dcterms:modified>
</cp:coreProperties>
</file>