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56" r:id="rId2"/>
    <p:sldId id="257" r:id="rId3"/>
  </p:sldIdLst>
  <p:sldSz cx="10080625" cy="7380288"/>
  <p:notesSz cx="6888163" cy="10020300"/>
  <p:defaultTextStyle>
    <a:defPPr>
      <a:defRPr lang="zh-TW"/>
    </a:defPPr>
    <a:lvl1pPr algn="l" rtl="0" fontAlgn="base">
      <a:spcBef>
        <a:spcPct val="0"/>
      </a:spcBef>
      <a:spcAft>
        <a:spcPct val="0"/>
      </a:spcAft>
      <a:defRPr kumimoji="1" sz="1400" kern="1200">
        <a:solidFill>
          <a:schemeClr val="tx1"/>
        </a:solidFill>
        <a:latin typeface="Arial" charset="0"/>
        <a:ea typeface="新細明體" charset="-120"/>
        <a:cs typeface="+mn-cs"/>
      </a:defRPr>
    </a:lvl1pPr>
    <a:lvl2pPr marL="457200" algn="l" rtl="0" fontAlgn="base">
      <a:spcBef>
        <a:spcPct val="0"/>
      </a:spcBef>
      <a:spcAft>
        <a:spcPct val="0"/>
      </a:spcAft>
      <a:defRPr kumimoji="1" sz="1400" kern="1200">
        <a:solidFill>
          <a:schemeClr val="tx1"/>
        </a:solidFill>
        <a:latin typeface="Arial" charset="0"/>
        <a:ea typeface="新細明體" charset="-120"/>
        <a:cs typeface="+mn-cs"/>
      </a:defRPr>
    </a:lvl2pPr>
    <a:lvl3pPr marL="914400" algn="l" rtl="0" fontAlgn="base">
      <a:spcBef>
        <a:spcPct val="0"/>
      </a:spcBef>
      <a:spcAft>
        <a:spcPct val="0"/>
      </a:spcAft>
      <a:defRPr kumimoji="1" sz="1400" kern="1200">
        <a:solidFill>
          <a:schemeClr val="tx1"/>
        </a:solidFill>
        <a:latin typeface="Arial" charset="0"/>
        <a:ea typeface="新細明體" charset="-120"/>
        <a:cs typeface="+mn-cs"/>
      </a:defRPr>
    </a:lvl3pPr>
    <a:lvl4pPr marL="1371600" algn="l" rtl="0" fontAlgn="base">
      <a:spcBef>
        <a:spcPct val="0"/>
      </a:spcBef>
      <a:spcAft>
        <a:spcPct val="0"/>
      </a:spcAft>
      <a:defRPr kumimoji="1" sz="1400" kern="1200">
        <a:solidFill>
          <a:schemeClr val="tx1"/>
        </a:solidFill>
        <a:latin typeface="Arial" charset="0"/>
        <a:ea typeface="新細明體" charset="-120"/>
        <a:cs typeface="+mn-cs"/>
      </a:defRPr>
    </a:lvl4pPr>
    <a:lvl5pPr marL="1828800" algn="l" rtl="0" fontAlgn="base">
      <a:spcBef>
        <a:spcPct val="0"/>
      </a:spcBef>
      <a:spcAft>
        <a:spcPct val="0"/>
      </a:spcAft>
      <a:defRPr kumimoji="1" sz="1400" kern="1200">
        <a:solidFill>
          <a:schemeClr val="tx1"/>
        </a:solidFill>
        <a:latin typeface="Arial" charset="0"/>
        <a:ea typeface="新細明體" charset="-120"/>
        <a:cs typeface="+mn-cs"/>
      </a:defRPr>
    </a:lvl5pPr>
    <a:lvl6pPr marL="2286000" algn="l" defTabSz="914400" rtl="0" eaLnBrk="1" latinLnBrk="0" hangingPunct="1">
      <a:defRPr kumimoji="1" sz="1400" kern="1200">
        <a:solidFill>
          <a:schemeClr val="tx1"/>
        </a:solidFill>
        <a:latin typeface="Arial" charset="0"/>
        <a:ea typeface="新細明體" charset="-120"/>
        <a:cs typeface="+mn-cs"/>
      </a:defRPr>
    </a:lvl6pPr>
    <a:lvl7pPr marL="2743200" algn="l" defTabSz="914400" rtl="0" eaLnBrk="1" latinLnBrk="0" hangingPunct="1">
      <a:defRPr kumimoji="1" sz="1400" kern="1200">
        <a:solidFill>
          <a:schemeClr val="tx1"/>
        </a:solidFill>
        <a:latin typeface="Arial" charset="0"/>
        <a:ea typeface="新細明體" charset="-120"/>
        <a:cs typeface="+mn-cs"/>
      </a:defRPr>
    </a:lvl7pPr>
    <a:lvl8pPr marL="3200400" algn="l" defTabSz="914400" rtl="0" eaLnBrk="1" latinLnBrk="0" hangingPunct="1">
      <a:defRPr kumimoji="1" sz="1400" kern="1200">
        <a:solidFill>
          <a:schemeClr val="tx1"/>
        </a:solidFill>
        <a:latin typeface="Arial" charset="0"/>
        <a:ea typeface="新細明體" charset="-120"/>
        <a:cs typeface="+mn-cs"/>
      </a:defRPr>
    </a:lvl8pPr>
    <a:lvl9pPr marL="3657600" algn="l" defTabSz="914400" rtl="0" eaLnBrk="1" latinLnBrk="0" hangingPunct="1">
      <a:defRPr kumimoji="1" sz="1400" kern="1200">
        <a:solidFill>
          <a:schemeClr val="tx1"/>
        </a:solidFill>
        <a:latin typeface="Arial" charset="0"/>
        <a:ea typeface="新細明體" charset="-120"/>
        <a:cs typeface="+mn-cs"/>
      </a:defRPr>
    </a:lvl9pPr>
  </p:defaultTextStyle>
  <p:extLst>
    <p:ext uri="{EFAFB233-063F-42B5-8137-9DF3F51BA10A}">
      <p15:sldGuideLst xmlns:p15="http://schemas.microsoft.com/office/powerpoint/2012/main">
        <p15:guide id="1" orient="horz" pos="2325">
          <p15:clr>
            <a:srgbClr val="A4A3A4"/>
          </p15:clr>
        </p15:guide>
        <p15:guide id="2" pos="3175">
          <p15:clr>
            <a:srgbClr val="A4A3A4"/>
          </p15:clr>
        </p15:guide>
      </p15:sldGuideLst>
    </p:ext>
    <p:ext uri="{2D200454-40CA-4A62-9FC3-DE9A4176ACB9}">
      <p15:notesGuideLst xmlns:p15="http://schemas.microsoft.com/office/powerpoint/2012/main">
        <p15:guide id="1" orient="horz" pos="3156">
          <p15:clr>
            <a:srgbClr val="A4A3A4"/>
          </p15:clr>
        </p15:guide>
        <p15:guide id="2" pos="217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4D4D4D"/>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9342" autoAdjust="0"/>
    <p:restoredTop sz="96405" autoAdjust="0"/>
  </p:normalViewPr>
  <p:slideViewPr>
    <p:cSldViewPr>
      <p:cViewPr varScale="1">
        <p:scale>
          <a:sx n="118" d="100"/>
          <a:sy n="118" d="100"/>
        </p:scale>
        <p:origin x="2576" y="192"/>
      </p:cViewPr>
      <p:guideLst>
        <p:guide orient="horz" pos="2325"/>
        <p:guide pos="317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5" d="100"/>
          <a:sy n="65" d="100"/>
        </p:scale>
        <p:origin x="-2658" y="-96"/>
      </p:cViewPr>
      <p:guideLst>
        <p:guide orient="horz" pos="3156"/>
        <p:guide pos="217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84871" cy="501015"/>
          </a:xfrm>
          <a:prstGeom prst="rect">
            <a:avLst/>
          </a:prstGeom>
        </p:spPr>
        <p:txBody>
          <a:bodyPr vert="horz" lIns="96616" tIns="48308" rIns="96616" bIns="48308" rtlCol="0"/>
          <a:lstStyle>
            <a:lvl1pPr algn="l" eaLnBrk="0" hangingPunct="0">
              <a:defRPr sz="1300"/>
            </a:lvl1pPr>
          </a:lstStyle>
          <a:p>
            <a:pPr>
              <a:defRPr/>
            </a:pPr>
            <a:endParaRPr lang="zh-TW" altLang="en-US"/>
          </a:p>
        </p:txBody>
      </p:sp>
      <p:sp>
        <p:nvSpPr>
          <p:cNvPr id="3" name="日期版面配置區 2"/>
          <p:cNvSpPr>
            <a:spLocks noGrp="1"/>
          </p:cNvSpPr>
          <p:nvPr>
            <p:ph type="dt" sz="quarter" idx="1"/>
          </p:nvPr>
        </p:nvSpPr>
        <p:spPr>
          <a:xfrm>
            <a:off x="3901698" y="0"/>
            <a:ext cx="2984871" cy="501015"/>
          </a:xfrm>
          <a:prstGeom prst="rect">
            <a:avLst/>
          </a:prstGeom>
        </p:spPr>
        <p:txBody>
          <a:bodyPr vert="horz" lIns="96616" tIns="48308" rIns="96616" bIns="48308" rtlCol="0"/>
          <a:lstStyle>
            <a:lvl1pPr algn="r" eaLnBrk="0" hangingPunct="0">
              <a:defRPr sz="1300"/>
            </a:lvl1pPr>
          </a:lstStyle>
          <a:p>
            <a:pPr>
              <a:defRPr/>
            </a:pPr>
            <a:fld id="{8B8D5F8A-F347-4CDE-A52F-9154E8950F5F}" type="datetimeFigureOut">
              <a:rPr lang="zh-TW" altLang="en-US"/>
              <a:pPr>
                <a:defRPr/>
              </a:pPr>
              <a:t>2023/11/14</a:t>
            </a:fld>
            <a:endParaRPr lang="zh-TW" altLang="en-US"/>
          </a:p>
        </p:txBody>
      </p:sp>
      <p:sp>
        <p:nvSpPr>
          <p:cNvPr id="4" name="頁尾版面配置區 3"/>
          <p:cNvSpPr>
            <a:spLocks noGrp="1"/>
          </p:cNvSpPr>
          <p:nvPr>
            <p:ph type="ftr" sz="quarter" idx="2"/>
          </p:nvPr>
        </p:nvSpPr>
        <p:spPr>
          <a:xfrm>
            <a:off x="0" y="9517546"/>
            <a:ext cx="2984871" cy="501015"/>
          </a:xfrm>
          <a:prstGeom prst="rect">
            <a:avLst/>
          </a:prstGeom>
        </p:spPr>
        <p:txBody>
          <a:bodyPr vert="horz" lIns="96616" tIns="48308" rIns="96616" bIns="48308" rtlCol="0" anchor="b"/>
          <a:lstStyle>
            <a:lvl1pPr algn="l" eaLnBrk="0" hangingPunct="0">
              <a:defRPr sz="1300"/>
            </a:lvl1pPr>
          </a:lstStyle>
          <a:p>
            <a:pPr>
              <a:defRPr/>
            </a:pPr>
            <a:endParaRPr lang="zh-TW" altLang="en-US"/>
          </a:p>
        </p:txBody>
      </p:sp>
      <p:sp>
        <p:nvSpPr>
          <p:cNvPr id="5" name="投影片編號版面配置區 4"/>
          <p:cNvSpPr>
            <a:spLocks noGrp="1"/>
          </p:cNvSpPr>
          <p:nvPr>
            <p:ph type="sldNum" sz="quarter" idx="3"/>
          </p:nvPr>
        </p:nvSpPr>
        <p:spPr>
          <a:xfrm>
            <a:off x="3901698" y="9517546"/>
            <a:ext cx="2984871" cy="501015"/>
          </a:xfrm>
          <a:prstGeom prst="rect">
            <a:avLst/>
          </a:prstGeom>
        </p:spPr>
        <p:txBody>
          <a:bodyPr vert="horz" lIns="96616" tIns="48308" rIns="96616" bIns="48308" rtlCol="0" anchor="b"/>
          <a:lstStyle>
            <a:lvl1pPr algn="r" eaLnBrk="0" hangingPunct="0">
              <a:defRPr sz="1300"/>
            </a:lvl1pPr>
          </a:lstStyle>
          <a:p>
            <a:pPr>
              <a:defRPr/>
            </a:pPr>
            <a:fld id="{ABFFF7D0-C663-4E95-898C-B4C2CCCD4EFB}" type="slidenum">
              <a:rPr lang="zh-TW" altLang="en-US"/>
              <a:pPr>
                <a:defRPr/>
              </a:pPr>
              <a:t>‹#›</a:t>
            </a:fld>
            <a:endParaRPr lang="zh-TW" altLang="en-US"/>
          </a:p>
        </p:txBody>
      </p:sp>
    </p:spTree>
    <p:extLst>
      <p:ext uri="{BB962C8B-B14F-4D97-AF65-F5344CB8AC3E}">
        <p14:creationId xmlns:p14="http://schemas.microsoft.com/office/powerpoint/2010/main" val="33657278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84871" cy="501015"/>
          </a:xfrm>
          <a:prstGeom prst="rect">
            <a:avLst/>
          </a:prstGeom>
        </p:spPr>
        <p:txBody>
          <a:bodyPr vert="horz" lIns="96616" tIns="48308" rIns="96616" bIns="48308" rtlCol="0"/>
          <a:lstStyle>
            <a:lvl1pPr algn="l" eaLnBrk="1" hangingPunct="1">
              <a:defRPr sz="1300">
                <a:latin typeface="Arial" charset="0"/>
                <a:ea typeface="新細明體" pitchFamily="18" charset="-120"/>
              </a:defRPr>
            </a:lvl1pPr>
          </a:lstStyle>
          <a:p>
            <a:pPr>
              <a:defRPr/>
            </a:pPr>
            <a:endParaRPr lang="zh-TW" altLang="en-US"/>
          </a:p>
        </p:txBody>
      </p:sp>
      <p:sp>
        <p:nvSpPr>
          <p:cNvPr id="3" name="日期版面配置區 2"/>
          <p:cNvSpPr>
            <a:spLocks noGrp="1"/>
          </p:cNvSpPr>
          <p:nvPr>
            <p:ph type="dt" idx="1"/>
          </p:nvPr>
        </p:nvSpPr>
        <p:spPr>
          <a:xfrm>
            <a:off x="3901698" y="0"/>
            <a:ext cx="2984871" cy="501015"/>
          </a:xfrm>
          <a:prstGeom prst="rect">
            <a:avLst/>
          </a:prstGeom>
        </p:spPr>
        <p:txBody>
          <a:bodyPr vert="horz" lIns="96616" tIns="48308" rIns="96616" bIns="48308" rtlCol="0"/>
          <a:lstStyle>
            <a:lvl1pPr algn="r" eaLnBrk="1" hangingPunct="1">
              <a:defRPr sz="1300">
                <a:latin typeface="Arial" charset="0"/>
                <a:ea typeface="新細明體" pitchFamily="18" charset="-120"/>
              </a:defRPr>
            </a:lvl1pPr>
          </a:lstStyle>
          <a:p>
            <a:pPr>
              <a:defRPr/>
            </a:pPr>
            <a:fld id="{05445169-2639-4D3A-A739-03B8EEA14EE0}" type="datetimeFigureOut">
              <a:rPr lang="zh-TW" altLang="en-US"/>
              <a:pPr>
                <a:defRPr/>
              </a:pPr>
              <a:t>2023/11/14</a:t>
            </a:fld>
            <a:endParaRPr lang="zh-TW" altLang="en-US"/>
          </a:p>
        </p:txBody>
      </p:sp>
      <p:sp>
        <p:nvSpPr>
          <p:cNvPr id="4" name="投影片圖像版面配置區 3"/>
          <p:cNvSpPr>
            <a:spLocks noGrp="1" noRot="1" noChangeAspect="1"/>
          </p:cNvSpPr>
          <p:nvPr>
            <p:ph type="sldImg" idx="2"/>
          </p:nvPr>
        </p:nvSpPr>
        <p:spPr>
          <a:xfrm>
            <a:off x="877888" y="750888"/>
            <a:ext cx="5132387" cy="3757612"/>
          </a:xfrm>
          <a:prstGeom prst="rect">
            <a:avLst/>
          </a:prstGeom>
          <a:noFill/>
          <a:ln w="12700">
            <a:solidFill>
              <a:prstClr val="black"/>
            </a:solidFill>
          </a:ln>
        </p:spPr>
        <p:txBody>
          <a:bodyPr vert="horz" lIns="96616" tIns="48308" rIns="96616" bIns="48308" rtlCol="0" anchor="ctr"/>
          <a:lstStyle/>
          <a:p>
            <a:pPr lvl="0"/>
            <a:endParaRPr lang="zh-TW" altLang="en-US" noProof="0"/>
          </a:p>
        </p:txBody>
      </p:sp>
      <p:sp>
        <p:nvSpPr>
          <p:cNvPr id="5" name="備忘稿版面配置區 4"/>
          <p:cNvSpPr>
            <a:spLocks noGrp="1"/>
          </p:cNvSpPr>
          <p:nvPr>
            <p:ph type="body" sz="quarter" idx="3"/>
          </p:nvPr>
        </p:nvSpPr>
        <p:spPr>
          <a:xfrm>
            <a:off x="688817" y="4759643"/>
            <a:ext cx="5510530" cy="4509135"/>
          </a:xfrm>
          <a:prstGeom prst="rect">
            <a:avLst/>
          </a:prstGeom>
        </p:spPr>
        <p:txBody>
          <a:bodyPr vert="horz" lIns="96616" tIns="48308" rIns="96616" bIns="48308" rtlCol="0">
            <a:normAutofit/>
          </a:bodyPr>
          <a:lstStyle/>
          <a:p>
            <a:pPr lvl="0"/>
            <a:r>
              <a:rPr lang="zh-TW" altLang="en-US" noProof="0"/>
              <a:t>按一下以編輯母片文字樣式</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6" name="頁尾版面配置區 5"/>
          <p:cNvSpPr>
            <a:spLocks noGrp="1"/>
          </p:cNvSpPr>
          <p:nvPr>
            <p:ph type="ftr" sz="quarter" idx="4"/>
          </p:nvPr>
        </p:nvSpPr>
        <p:spPr>
          <a:xfrm>
            <a:off x="0" y="9517546"/>
            <a:ext cx="2984871" cy="501015"/>
          </a:xfrm>
          <a:prstGeom prst="rect">
            <a:avLst/>
          </a:prstGeom>
        </p:spPr>
        <p:txBody>
          <a:bodyPr vert="horz" lIns="96616" tIns="48308" rIns="96616" bIns="48308" rtlCol="0" anchor="b"/>
          <a:lstStyle>
            <a:lvl1pPr algn="l" eaLnBrk="1" hangingPunct="1">
              <a:defRPr sz="1300">
                <a:latin typeface="Arial" charset="0"/>
                <a:ea typeface="新細明體" pitchFamily="18" charset="-120"/>
              </a:defRPr>
            </a:lvl1pPr>
          </a:lstStyle>
          <a:p>
            <a:pPr>
              <a:defRPr/>
            </a:pPr>
            <a:endParaRPr lang="zh-TW" altLang="en-US"/>
          </a:p>
        </p:txBody>
      </p:sp>
      <p:sp>
        <p:nvSpPr>
          <p:cNvPr id="7" name="投影片編號版面配置區 6"/>
          <p:cNvSpPr>
            <a:spLocks noGrp="1"/>
          </p:cNvSpPr>
          <p:nvPr>
            <p:ph type="sldNum" sz="quarter" idx="5"/>
          </p:nvPr>
        </p:nvSpPr>
        <p:spPr>
          <a:xfrm>
            <a:off x="3901698" y="9517546"/>
            <a:ext cx="2984871" cy="501015"/>
          </a:xfrm>
          <a:prstGeom prst="rect">
            <a:avLst/>
          </a:prstGeom>
        </p:spPr>
        <p:txBody>
          <a:bodyPr vert="horz" wrap="square" lIns="96616" tIns="48308" rIns="96616" bIns="48308" numCol="1" anchor="b" anchorCtr="0" compatLnSpc="1">
            <a:prstTxWarp prst="textNoShape">
              <a:avLst/>
            </a:prstTxWarp>
          </a:bodyPr>
          <a:lstStyle>
            <a:lvl1pPr algn="r" eaLnBrk="1" hangingPunct="1">
              <a:defRPr sz="1300">
                <a:ea typeface="新細明體" charset="-120"/>
              </a:defRPr>
            </a:lvl1pPr>
          </a:lstStyle>
          <a:p>
            <a:pPr>
              <a:defRPr/>
            </a:pPr>
            <a:fld id="{CD13CABA-2A70-458A-9BC8-310B0A577FC5}" type="slidenum">
              <a:rPr lang="zh-TW" altLang="en-US"/>
              <a:pPr>
                <a:defRPr/>
              </a:pPr>
              <a:t>‹#›</a:t>
            </a:fld>
            <a:endParaRPr lang="zh-TW" altLang="en-US"/>
          </a:p>
        </p:txBody>
      </p:sp>
    </p:spTree>
    <p:extLst>
      <p:ext uri="{BB962C8B-B14F-4D97-AF65-F5344CB8AC3E}">
        <p14:creationId xmlns:p14="http://schemas.microsoft.com/office/powerpoint/2010/main" val="29231524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16386" name="備忘稿版面配置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en-US"/>
          </a:p>
        </p:txBody>
      </p:sp>
      <p:sp>
        <p:nvSpPr>
          <p:cNvPr id="16387" name="投影片編號版面配置區 3"/>
          <p:cNvSpPr>
            <a:spLocks noGrp="1"/>
          </p:cNvSpPr>
          <p:nvPr>
            <p:ph type="sldNum" sz="quarter" idx="5"/>
          </p:nvPr>
        </p:nvSpPr>
        <p:spPr bwMode="auto">
          <a:noFill/>
          <a:ln>
            <a:miter lim="800000"/>
            <a:headEnd/>
            <a:tailEnd/>
          </a:ln>
        </p:spPr>
        <p:txBody>
          <a:bodyPr/>
          <a:lstStyle/>
          <a:p>
            <a:fld id="{E724D2CE-3E13-4D14-A78C-9D20440CA267}" type="slidenum">
              <a:rPr lang="zh-TW" altLang="en-US" smtClean="0"/>
              <a:pPr/>
              <a:t>1</a:t>
            </a:fld>
            <a:endParaRPr lang="en-US" altLang="zh-TW"/>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18434" name="備忘稿版面配置區 2"/>
          <p:cNvSpPr>
            <a:spLocks noGrp="1"/>
          </p:cNvSpPr>
          <p:nvPr>
            <p:ph type="body" idx="1"/>
          </p:nvPr>
        </p:nvSpPr>
        <p:spPr bwMode="auto">
          <a:noFill/>
        </p:spPr>
        <p:txBody>
          <a:bodyPr wrap="square" numCol="1" anchor="t" anchorCtr="0" compatLnSpc="1">
            <a:prstTxWarp prst="textNoShape">
              <a:avLst/>
            </a:prstTxWarp>
          </a:bodyPr>
          <a:lstStyle/>
          <a:p>
            <a:endParaRPr lang="zh-TW" altLang="en-US"/>
          </a:p>
        </p:txBody>
      </p:sp>
      <p:sp>
        <p:nvSpPr>
          <p:cNvPr id="18435" name="投影片編號版面配置區 3"/>
          <p:cNvSpPr txBox="1">
            <a:spLocks noGrp="1"/>
          </p:cNvSpPr>
          <p:nvPr/>
        </p:nvSpPr>
        <p:spPr bwMode="auto">
          <a:xfrm>
            <a:off x="3901698" y="9517546"/>
            <a:ext cx="2984871" cy="501015"/>
          </a:xfrm>
          <a:prstGeom prst="rect">
            <a:avLst/>
          </a:prstGeom>
          <a:noFill/>
          <a:ln w="9525">
            <a:noFill/>
            <a:miter lim="800000"/>
            <a:headEnd/>
            <a:tailEnd/>
          </a:ln>
        </p:spPr>
        <p:txBody>
          <a:bodyPr lIns="96616" tIns="48308" rIns="96616" bIns="48308" anchor="b"/>
          <a:lstStyle/>
          <a:p>
            <a:pPr algn="r"/>
            <a:fld id="{FA2FEB45-E2D6-42E7-9DB5-60DAAFE5E82B}" type="slidenum">
              <a:rPr lang="zh-TW" altLang="en-US" sz="1300"/>
              <a:pPr algn="r"/>
              <a:t>2</a:t>
            </a:fld>
            <a:endParaRPr lang="en-US" altLang="zh-TW" sz="13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755650" y="2292350"/>
            <a:ext cx="8569325" cy="1582738"/>
          </a:xfrm>
          <a:prstGeom prst="rect">
            <a:avLst/>
          </a:prstGeom>
        </p:spPr>
        <p:txBody>
          <a:bodyPr/>
          <a:lstStyle/>
          <a:p>
            <a:r>
              <a:rPr lang="zh-TW" altLang="en-US"/>
              <a:t>按一下以編輯母片標題樣式</a:t>
            </a:r>
          </a:p>
        </p:txBody>
      </p:sp>
      <p:sp>
        <p:nvSpPr>
          <p:cNvPr id="3" name="副標題 2"/>
          <p:cNvSpPr>
            <a:spLocks noGrp="1"/>
          </p:cNvSpPr>
          <p:nvPr>
            <p:ph type="subTitle" idx="1"/>
          </p:nvPr>
        </p:nvSpPr>
        <p:spPr>
          <a:xfrm>
            <a:off x="1512888" y="4181475"/>
            <a:ext cx="7056437" cy="188753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7865B8D3-2ED9-43CC-9573-B6CCE58E17DE}" type="slidenum">
              <a:rPr lang="en-US" altLang="zh-TW"/>
              <a:pPr>
                <a:defRPr/>
              </a:pPr>
              <a:t>‹#›</a:t>
            </a:fld>
            <a:endParaRPr lang="en-US" altLang="zh-TW"/>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a:xfrm>
            <a:off x="504825" y="295275"/>
            <a:ext cx="9072563" cy="1230313"/>
          </a:xfrm>
          <a:prstGeom prst="rect">
            <a:avLst/>
          </a:prstGeom>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2BFEB413-7AE3-4929-9CF6-1FB316D7BCC7}" type="slidenum">
              <a:rPr lang="en-US" altLang="zh-TW"/>
              <a:pPr>
                <a:defRPr/>
              </a:pPr>
              <a:t>‹#›</a:t>
            </a:fld>
            <a:endParaRPr lang="en-US" altLang="zh-TW"/>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7310438" y="295275"/>
            <a:ext cx="2266950" cy="6327775"/>
          </a:xfrm>
          <a:prstGeom prst="rect">
            <a:avLst/>
          </a:prstGeo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504825" y="295275"/>
            <a:ext cx="6653213" cy="632777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0AC323BD-4C91-4FC2-AEFA-46E64E67A65A}" type="slidenum">
              <a:rPr lang="en-US" altLang="zh-TW"/>
              <a:pPr>
                <a:defRPr/>
              </a:pPr>
              <a:t>‹#›</a:t>
            </a:fld>
            <a:endParaRPr lang="en-US"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504825" y="295275"/>
            <a:ext cx="9072563" cy="1230313"/>
          </a:xfrm>
          <a:prstGeom prst="rect">
            <a:avLst/>
          </a:prstGeom>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ACF0C8EA-3ED6-4B42-9318-7021B736169F}" type="slidenum">
              <a:rPr lang="en-US" altLang="zh-TW"/>
              <a:pPr>
                <a:defRPr/>
              </a:pPr>
              <a:t>‹#›</a:t>
            </a:fld>
            <a:endParaRPr lang="en-US" altLang="zh-TW"/>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96925" y="4741863"/>
            <a:ext cx="8567738" cy="1466850"/>
          </a:xfrm>
          <a:prstGeom prst="rect">
            <a:avLst/>
          </a:prstGeo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96925" y="3127375"/>
            <a:ext cx="8567738" cy="1614488"/>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6D8B4E5F-7358-4D1A-A4FD-F255A176B47C}" type="slidenum">
              <a:rPr lang="en-US" altLang="zh-TW"/>
              <a:pPr>
                <a:defRPr/>
              </a:pPr>
              <a:t>‹#›</a:t>
            </a:fld>
            <a:endParaRPr lang="en-US" altLang="zh-TW"/>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504825" y="295275"/>
            <a:ext cx="9072563" cy="1230313"/>
          </a:xfrm>
          <a:prstGeom prst="rect">
            <a:avLst/>
          </a:prstGeom>
        </p:spPr>
        <p:txBody>
          <a:bodyPr/>
          <a:lstStyle/>
          <a:p>
            <a:r>
              <a:rPr lang="zh-TW" altLang="en-US"/>
              <a:t>按一下以編輯母片標題樣式</a:t>
            </a:r>
          </a:p>
        </p:txBody>
      </p:sp>
      <p:sp>
        <p:nvSpPr>
          <p:cNvPr id="3" name="內容版面配置區 2"/>
          <p:cNvSpPr>
            <a:spLocks noGrp="1"/>
          </p:cNvSpPr>
          <p:nvPr>
            <p:ph sz="half" idx="1"/>
          </p:nvPr>
        </p:nvSpPr>
        <p:spPr>
          <a:xfrm>
            <a:off x="5516563" y="357188"/>
            <a:ext cx="1954212" cy="62658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7623175" y="357188"/>
            <a:ext cx="1954213" cy="62658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pPr>
              <a:defRPr/>
            </a:pPr>
            <a:fld id="{B9A7D755-AC3D-457C-A5F7-0C0486A8B59E}" type="slidenum">
              <a:rPr lang="en-US" altLang="zh-TW"/>
              <a:pPr>
                <a:defRPr/>
              </a:pPr>
              <a:t>‹#›</a:t>
            </a:fld>
            <a:endParaRPr lang="en-US" altLang="zh-TW"/>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504825" y="295275"/>
            <a:ext cx="9072563" cy="1230313"/>
          </a:xfrm>
          <a:prstGeom prst="rect">
            <a:avLst/>
          </a:prstGeom>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504825" y="1652588"/>
            <a:ext cx="4452938" cy="6873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504825" y="2339975"/>
            <a:ext cx="4452938" cy="425291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5121275" y="1652588"/>
            <a:ext cx="4456113" cy="6873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5121275" y="2339975"/>
            <a:ext cx="4456113" cy="425291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p:cNvSpPr>
            <a:spLocks noGrp="1" noChangeArrowheads="1"/>
          </p:cNvSpPr>
          <p:nvPr>
            <p:ph type="sldNum" sz="quarter" idx="12"/>
          </p:nvPr>
        </p:nvSpPr>
        <p:spPr>
          <a:ln/>
        </p:spPr>
        <p:txBody>
          <a:bodyPr/>
          <a:lstStyle>
            <a:lvl1pPr>
              <a:defRPr/>
            </a:lvl1pPr>
          </a:lstStyle>
          <a:p>
            <a:pPr>
              <a:defRPr/>
            </a:pPr>
            <a:fld id="{F41A3238-686C-4FA7-8382-9043A60225EF}" type="slidenum">
              <a:rPr lang="en-US" altLang="zh-TW"/>
              <a:pPr>
                <a:defRPr/>
              </a:pPr>
              <a:t>‹#›</a:t>
            </a:fld>
            <a:endParaRPr lang="en-US" altLang="zh-TW"/>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504825" y="295275"/>
            <a:ext cx="9072563" cy="1230313"/>
          </a:xfrm>
          <a:prstGeom prst="rect">
            <a:avLst/>
          </a:prstGeom>
        </p:spPr>
        <p:txBody>
          <a:bodyPr/>
          <a:lstStyle/>
          <a:p>
            <a:r>
              <a:rPr lang="zh-TW" altLang="en-US"/>
              <a:t>按一下以編輯母片標題樣式</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p:cNvSpPr>
            <a:spLocks noGrp="1" noChangeArrowheads="1"/>
          </p:cNvSpPr>
          <p:nvPr>
            <p:ph type="sldNum" sz="quarter" idx="12"/>
          </p:nvPr>
        </p:nvSpPr>
        <p:spPr>
          <a:ln/>
        </p:spPr>
        <p:txBody>
          <a:bodyPr/>
          <a:lstStyle>
            <a:lvl1pPr>
              <a:defRPr/>
            </a:lvl1pPr>
          </a:lstStyle>
          <a:p>
            <a:pPr>
              <a:defRPr/>
            </a:pPr>
            <a:fld id="{87FE27EE-4F50-492D-BC48-6948BD45ACFD}" type="slidenum">
              <a:rPr lang="en-US" altLang="zh-TW"/>
              <a:pPr>
                <a:defRPr/>
              </a:pPr>
              <a:t>‹#›</a:t>
            </a:fld>
            <a:endParaRPr lang="en-US" altLang="zh-TW"/>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p:cNvSpPr>
            <a:spLocks noGrp="1" noChangeArrowheads="1"/>
          </p:cNvSpPr>
          <p:nvPr>
            <p:ph type="sldNum" sz="quarter" idx="12"/>
          </p:nvPr>
        </p:nvSpPr>
        <p:spPr>
          <a:ln/>
        </p:spPr>
        <p:txBody>
          <a:bodyPr/>
          <a:lstStyle>
            <a:lvl1pPr>
              <a:defRPr/>
            </a:lvl1pPr>
          </a:lstStyle>
          <a:p>
            <a:pPr>
              <a:defRPr/>
            </a:pPr>
            <a:fld id="{147BA637-2226-4EA6-9170-718F57E1B07B}" type="slidenum">
              <a:rPr lang="en-US" altLang="zh-TW"/>
              <a:pPr>
                <a:defRPr/>
              </a:pPr>
              <a:t>‹#›</a:t>
            </a:fld>
            <a:endParaRPr lang="en-US" altLang="zh-TW"/>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504825" y="293688"/>
            <a:ext cx="3316288" cy="1250950"/>
          </a:xfrm>
          <a:prstGeom prst="rect">
            <a:avLst/>
          </a:prstGeo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941763" y="293688"/>
            <a:ext cx="5635625" cy="62992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504825" y="1544638"/>
            <a:ext cx="3316288" cy="5048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pPr>
              <a:defRPr/>
            </a:pPr>
            <a:fld id="{0CD1E797-96C4-4CBE-AD28-515918FA1753}" type="slidenum">
              <a:rPr lang="en-US" altLang="zh-TW"/>
              <a:pPr>
                <a:defRPr/>
              </a:pPr>
              <a:t>‹#›</a:t>
            </a:fld>
            <a:endParaRPr lang="en-US" altLang="zh-TW"/>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976438" y="5165725"/>
            <a:ext cx="6048375" cy="609600"/>
          </a:xfrm>
          <a:prstGeom prst="rect">
            <a:avLst/>
          </a:prstGeo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976438" y="658813"/>
            <a:ext cx="6048375" cy="44291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976438" y="5775325"/>
            <a:ext cx="6048375" cy="8667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pPr>
              <a:defRPr/>
            </a:pPr>
            <a:fld id="{7BF5C3C9-C9FA-43D3-9003-113FED4997D9}" type="slidenum">
              <a:rPr lang="en-US" altLang="zh-TW"/>
              <a:pPr>
                <a:defRPr/>
              </a:pPr>
              <a:t>‹#›</a:t>
            </a:fld>
            <a:endParaRPr lang="en-US" altLang="zh-TW"/>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5516563" y="357188"/>
            <a:ext cx="4060825" cy="6265862"/>
          </a:xfrm>
          <a:prstGeom prst="rect">
            <a:avLst/>
          </a:prstGeom>
          <a:noFill/>
          <a:ln w="9525">
            <a:noFill/>
            <a:miter lim="800000"/>
            <a:headEnd/>
            <a:tailEnd/>
          </a:ln>
        </p:spPr>
        <p:txBody>
          <a:bodyPr vert="horz" wrap="square" lIns="99767" tIns="49883" rIns="99767" bIns="49883"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1028" name="Rectangle 4"/>
          <p:cNvSpPr>
            <a:spLocks noGrp="1" noChangeArrowheads="1"/>
          </p:cNvSpPr>
          <p:nvPr>
            <p:ph type="dt" sz="half" idx="2"/>
          </p:nvPr>
        </p:nvSpPr>
        <p:spPr bwMode="auto">
          <a:xfrm>
            <a:off x="503238" y="6721475"/>
            <a:ext cx="2354262" cy="512763"/>
          </a:xfrm>
          <a:prstGeom prst="rect">
            <a:avLst/>
          </a:prstGeom>
          <a:noFill/>
          <a:ln w="9525">
            <a:noFill/>
            <a:miter lim="800000"/>
            <a:headEnd/>
            <a:tailEnd/>
          </a:ln>
          <a:effectLst/>
        </p:spPr>
        <p:txBody>
          <a:bodyPr vert="horz" wrap="square" lIns="99767" tIns="49883" rIns="99767" bIns="49883" numCol="1" anchor="t" anchorCtr="0" compatLnSpc="1">
            <a:prstTxWarp prst="textNoShape">
              <a:avLst/>
            </a:prstTxWarp>
          </a:bodyPr>
          <a:lstStyle>
            <a:lvl1pPr eaLnBrk="1" hangingPunct="1">
              <a:defRPr sz="1600">
                <a:latin typeface="Arial" charset="0"/>
                <a:ea typeface="新細明體" pitchFamily="18" charset="-120"/>
              </a:defRPr>
            </a:lvl1pPr>
          </a:lstStyle>
          <a:p>
            <a:pPr>
              <a:defRPr/>
            </a:pPr>
            <a:endParaRPr lang="en-US" altLang="zh-TW"/>
          </a:p>
        </p:txBody>
      </p:sp>
      <p:sp>
        <p:nvSpPr>
          <p:cNvPr id="1029" name="Rectangle 5"/>
          <p:cNvSpPr>
            <a:spLocks noGrp="1" noChangeArrowheads="1"/>
          </p:cNvSpPr>
          <p:nvPr>
            <p:ph type="ftr" sz="quarter" idx="3"/>
          </p:nvPr>
        </p:nvSpPr>
        <p:spPr bwMode="auto">
          <a:xfrm>
            <a:off x="3443288" y="6721475"/>
            <a:ext cx="3194050" cy="512763"/>
          </a:xfrm>
          <a:prstGeom prst="rect">
            <a:avLst/>
          </a:prstGeom>
          <a:noFill/>
          <a:ln w="9525">
            <a:noFill/>
            <a:miter lim="800000"/>
            <a:headEnd/>
            <a:tailEnd/>
          </a:ln>
          <a:effectLst/>
        </p:spPr>
        <p:txBody>
          <a:bodyPr vert="horz" wrap="square" lIns="99767" tIns="49883" rIns="99767" bIns="49883" numCol="1" anchor="t" anchorCtr="0" compatLnSpc="1">
            <a:prstTxWarp prst="textNoShape">
              <a:avLst/>
            </a:prstTxWarp>
          </a:bodyPr>
          <a:lstStyle>
            <a:lvl1pPr algn="ctr" eaLnBrk="1" hangingPunct="1">
              <a:defRPr sz="1600">
                <a:latin typeface="Arial" charset="0"/>
                <a:ea typeface="新細明體" pitchFamily="18" charset="-120"/>
              </a:defRPr>
            </a:lvl1pPr>
          </a:lstStyle>
          <a:p>
            <a:pPr>
              <a:defRPr/>
            </a:pPr>
            <a:endParaRPr lang="en-US" altLang="zh-TW"/>
          </a:p>
        </p:txBody>
      </p:sp>
      <p:sp>
        <p:nvSpPr>
          <p:cNvPr id="1030" name="Rectangle 6"/>
          <p:cNvSpPr>
            <a:spLocks noGrp="1" noChangeArrowheads="1"/>
          </p:cNvSpPr>
          <p:nvPr>
            <p:ph type="sldNum" sz="quarter" idx="4"/>
          </p:nvPr>
        </p:nvSpPr>
        <p:spPr bwMode="auto">
          <a:xfrm>
            <a:off x="7223125" y="6721475"/>
            <a:ext cx="2354263" cy="512763"/>
          </a:xfrm>
          <a:prstGeom prst="rect">
            <a:avLst/>
          </a:prstGeom>
          <a:noFill/>
          <a:ln w="9525">
            <a:noFill/>
            <a:miter lim="800000"/>
            <a:headEnd/>
            <a:tailEnd/>
          </a:ln>
          <a:effectLst/>
        </p:spPr>
        <p:txBody>
          <a:bodyPr vert="horz" wrap="square" lIns="99767" tIns="49883" rIns="99767" bIns="49883" numCol="1" anchor="t" anchorCtr="0" compatLnSpc="1">
            <a:prstTxWarp prst="textNoShape">
              <a:avLst/>
            </a:prstTxWarp>
          </a:bodyPr>
          <a:lstStyle>
            <a:lvl1pPr algn="r" eaLnBrk="1" hangingPunct="1">
              <a:defRPr sz="1600">
                <a:ea typeface="新細明體" charset="-120"/>
              </a:defRPr>
            </a:lvl1pPr>
          </a:lstStyle>
          <a:p>
            <a:pPr>
              <a:defRPr/>
            </a:pPr>
            <a:fld id="{89A064BB-9BEE-491A-B131-33A1695DDE2E}" type="slidenum">
              <a:rPr lang="en-US" altLang="zh-TW"/>
              <a:pPr>
                <a:defRPr/>
              </a:pPr>
              <a:t>‹#›</a:t>
            </a:fld>
            <a:endParaRPr lang="en-US" altLang="zh-TW"/>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998538" rtl="0" eaLnBrk="0" fontAlgn="base" hangingPunct="0">
        <a:spcBef>
          <a:spcPct val="0"/>
        </a:spcBef>
        <a:spcAft>
          <a:spcPct val="0"/>
        </a:spcAft>
        <a:defRPr kumimoji="1" sz="4800">
          <a:solidFill>
            <a:schemeClr val="tx2"/>
          </a:solidFill>
          <a:latin typeface="+mj-lt"/>
          <a:ea typeface="+mj-ea"/>
          <a:cs typeface="+mj-cs"/>
        </a:defRPr>
      </a:lvl1pPr>
      <a:lvl2pPr algn="ctr" defTabSz="998538" rtl="0" eaLnBrk="0" fontAlgn="base" hangingPunct="0">
        <a:spcBef>
          <a:spcPct val="0"/>
        </a:spcBef>
        <a:spcAft>
          <a:spcPct val="0"/>
        </a:spcAft>
        <a:defRPr kumimoji="1" sz="4800">
          <a:solidFill>
            <a:schemeClr val="tx2"/>
          </a:solidFill>
          <a:latin typeface="Arial" charset="0"/>
          <a:ea typeface="新細明體" pitchFamily="18" charset="-120"/>
        </a:defRPr>
      </a:lvl2pPr>
      <a:lvl3pPr algn="ctr" defTabSz="998538" rtl="0" eaLnBrk="0" fontAlgn="base" hangingPunct="0">
        <a:spcBef>
          <a:spcPct val="0"/>
        </a:spcBef>
        <a:spcAft>
          <a:spcPct val="0"/>
        </a:spcAft>
        <a:defRPr kumimoji="1" sz="4800">
          <a:solidFill>
            <a:schemeClr val="tx2"/>
          </a:solidFill>
          <a:latin typeface="Arial" charset="0"/>
          <a:ea typeface="新細明體" pitchFamily="18" charset="-120"/>
        </a:defRPr>
      </a:lvl3pPr>
      <a:lvl4pPr algn="ctr" defTabSz="998538" rtl="0" eaLnBrk="0" fontAlgn="base" hangingPunct="0">
        <a:spcBef>
          <a:spcPct val="0"/>
        </a:spcBef>
        <a:spcAft>
          <a:spcPct val="0"/>
        </a:spcAft>
        <a:defRPr kumimoji="1" sz="4800">
          <a:solidFill>
            <a:schemeClr val="tx2"/>
          </a:solidFill>
          <a:latin typeface="Arial" charset="0"/>
          <a:ea typeface="新細明體" pitchFamily="18" charset="-120"/>
        </a:defRPr>
      </a:lvl4pPr>
      <a:lvl5pPr algn="ctr" defTabSz="998538" rtl="0" eaLnBrk="0" fontAlgn="base" hangingPunct="0">
        <a:spcBef>
          <a:spcPct val="0"/>
        </a:spcBef>
        <a:spcAft>
          <a:spcPct val="0"/>
        </a:spcAft>
        <a:defRPr kumimoji="1" sz="4800">
          <a:solidFill>
            <a:schemeClr val="tx2"/>
          </a:solidFill>
          <a:latin typeface="Arial" charset="0"/>
          <a:ea typeface="新細明體" pitchFamily="18" charset="-120"/>
        </a:defRPr>
      </a:lvl5pPr>
      <a:lvl6pPr marL="457200" algn="ctr" defTabSz="998538" rtl="0" fontAlgn="base">
        <a:spcBef>
          <a:spcPct val="0"/>
        </a:spcBef>
        <a:spcAft>
          <a:spcPct val="0"/>
        </a:spcAft>
        <a:defRPr kumimoji="1" sz="4800">
          <a:solidFill>
            <a:schemeClr val="tx2"/>
          </a:solidFill>
          <a:latin typeface="Arial" charset="0"/>
          <a:ea typeface="新細明體" pitchFamily="18" charset="-120"/>
        </a:defRPr>
      </a:lvl6pPr>
      <a:lvl7pPr marL="914400" algn="ctr" defTabSz="998538" rtl="0" fontAlgn="base">
        <a:spcBef>
          <a:spcPct val="0"/>
        </a:spcBef>
        <a:spcAft>
          <a:spcPct val="0"/>
        </a:spcAft>
        <a:defRPr kumimoji="1" sz="4800">
          <a:solidFill>
            <a:schemeClr val="tx2"/>
          </a:solidFill>
          <a:latin typeface="Arial" charset="0"/>
          <a:ea typeface="新細明體" pitchFamily="18" charset="-120"/>
        </a:defRPr>
      </a:lvl7pPr>
      <a:lvl8pPr marL="1371600" algn="ctr" defTabSz="998538" rtl="0" fontAlgn="base">
        <a:spcBef>
          <a:spcPct val="0"/>
        </a:spcBef>
        <a:spcAft>
          <a:spcPct val="0"/>
        </a:spcAft>
        <a:defRPr kumimoji="1" sz="4800">
          <a:solidFill>
            <a:schemeClr val="tx2"/>
          </a:solidFill>
          <a:latin typeface="Arial" charset="0"/>
          <a:ea typeface="新細明體" pitchFamily="18" charset="-120"/>
        </a:defRPr>
      </a:lvl8pPr>
      <a:lvl9pPr marL="1828800" algn="ctr" defTabSz="998538" rtl="0" fontAlgn="base">
        <a:spcBef>
          <a:spcPct val="0"/>
        </a:spcBef>
        <a:spcAft>
          <a:spcPct val="0"/>
        </a:spcAft>
        <a:defRPr kumimoji="1" sz="4800">
          <a:solidFill>
            <a:schemeClr val="tx2"/>
          </a:solidFill>
          <a:latin typeface="Arial" charset="0"/>
          <a:ea typeface="新細明體" pitchFamily="18" charset="-120"/>
        </a:defRPr>
      </a:lvl9pPr>
    </p:titleStyle>
    <p:bodyStyle>
      <a:lvl1pPr marL="374650" indent="-374650" algn="l" defTabSz="998538" rtl="0" eaLnBrk="0" fontAlgn="base" hangingPunct="0">
        <a:spcBef>
          <a:spcPct val="20000"/>
        </a:spcBef>
        <a:spcAft>
          <a:spcPct val="0"/>
        </a:spcAft>
        <a:buChar char="•"/>
        <a:defRPr kumimoji="1" sz="3500">
          <a:solidFill>
            <a:schemeClr val="tx1"/>
          </a:solidFill>
          <a:latin typeface="+mn-lt"/>
          <a:ea typeface="+mn-ea"/>
          <a:cs typeface="+mn-cs"/>
        </a:defRPr>
      </a:lvl1pPr>
      <a:lvl2pPr marL="809625" indent="-311150" algn="l" defTabSz="998538" rtl="0" eaLnBrk="0" fontAlgn="base" hangingPunct="0">
        <a:spcBef>
          <a:spcPct val="20000"/>
        </a:spcBef>
        <a:spcAft>
          <a:spcPct val="0"/>
        </a:spcAft>
        <a:buChar char="–"/>
        <a:defRPr kumimoji="1" sz="3000">
          <a:solidFill>
            <a:schemeClr val="tx1"/>
          </a:solidFill>
          <a:latin typeface="+mn-lt"/>
          <a:ea typeface="+mn-ea"/>
        </a:defRPr>
      </a:lvl2pPr>
      <a:lvl3pPr marL="1246188" indent="-247650" algn="l" defTabSz="998538" rtl="0" eaLnBrk="0" fontAlgn="base" hangingPunct="0">
        <a:spcBef>
          <a:spcPct val="20000"/>
        </a:spcBef>
        <a:spcAft>
          <a:spcPct val="0"/>
        </a:spcAft>
        <a:buChar char="•"/>
        <a:defRPr kumimoji="1" sz="2600">
          <a:solidFill>
            <a:schemeClr val="tx1"/>
          </a:solidFill>
          <a:latin typeface="+mn-lt"/>
          <a:ea typeface="+mn-ea"/>
        </a:defRPr>
      </a:lvl3pPr>
      <a:lvl4pPr marL="1746250" indent="-249238" algn="l" defTabSz="998538" rtl="0" eaLnBrk="0" fontAlgn="base" hangingPunct="0">
        <a:spcBef>
          <a:spcPct val="20000"/>
        </a:spcBef>
        <a:spcAft>
          <a:spcPct val="0"/>
        </a:spcAft>
        <a:buChar char="–"/>
        <a:defRPr kumimoji="1" sz="2200">
          <a:solidFill>
            <a:schemeClr val="tx1"/>
          </a:solidFill>
          <a:latin typeface="+mn-lt"/>
          <a:ea typeface="+mn-ea"/>
        </a:defRPr>
      </a:lvl4pPr>
      <a:lvl5pPr marL="2244725" indent="-250825" algn="l" defTabSz="998538" rtl="0" eaLnBrk="0" fontAlgn="base" hangingPunct="0">
        <a:spcBef>
          <a:spcPct val="20000"/>
        </a:spcBef>
        <a:spcAft>
          <a:spcPct val="0"/>
        </a:spcAft>
        <a:buChar char="»"/>
        <a:defRPr kumimoji="1" sz="2200">
          <a:solidFill>
            <a:schemeClr val="tx1"/>
          </a:solidFill>
          <a:latin typeface="+mn-lt"/>
          <a:ea typeface="+mn-ea"/>
        </a:defRPr>
      </a:lvl5pPr>
      <a:lvl6pPr marL="2701925" indent="-250825" algn="l" defTabSz="998538" rtl="0" fontAlgn="base">
        <a:spcBef>
          <a:spcPct val="20000"/>
        </a:spcBef>
        <a:spcAft>
          <a:spcPct val="0"/>
        </a:spcAft>
        <a:buChar char="»"/>
        <a:defRPr kumimoji="1" sz="2200">
          <a:solidFill>
            <a:schemeClr val="tx1"/>
          </a:solidFill>
          <a:latin typeface="+mn-lt"/>
          <a:ea typeface="+mn-ea"/>
        </a:defRPr>
      </a:lvl6pPr>
      <a:lvl7pPr marL="3159125" indent="-250825" algn="l" defTabSz="998538" rtl="0" fontAlgn="base">
        <a:spcBef>
          <a:spcPct val="20000"/>
        </a:spcBef>
        <a:spcAft>
          <a:spcPct val="0"/>
        </a:spcAft>
        <a:buChar char="»"/>
        <a:defRPr kumimoji="1" sz="2200">
          <a:solidFill>
            <a:schemeClr val="tx1"/>
          </a:solidFill>
          <a:latin typeface="+mn-lt"/>
          <a:ea typeface="+mn-ea"/>
        </a:defRPr>
      </a:lvl7pPr>
      <a:lvl8pPr marL="3616325" indent="-250825" algn="l" defTabSz="998538" rtl="0" fontAlgn="base">
        <a:spcBef>
          <a:spcPct val="20000"/>
        </a:spcBef>
        <a:spcAft>
          <a:spcPct val="0"/>
        </a:spcAft>
        <a:buChar char="»"/>
        <a:defRPr kumimoji="1" sz="2200">
          <a:solidFill>
            <a:schemeClr val="tx1"/>
          </a:solidFill>
          <a:latin typeface="+mn-lt"/>
          <a:ea typeface="+mn-ea"/>
        </a:defRPr>
      </a:lvl8pPr>
      <a:lvl9pPr marL="4073525" indent="-250825" algn="l" defTabSz="998538" rtl="0" fontAlgn="base">
        <a:spcBef>
          <a:spcPct val="20000"/>
        </a:spcBef>
        <a:spcAft>
          <a:spcPct val="0"/>
        </a:spcAft>
        <a:buChar char="»"/>
        <a:defRPr kumimoji="1" sz="22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3"/>
          <p:cNvSpPr>
            <a:spLocks noGrp="1" noChangeArrowheads="1"/>
          </p:cNvSpPr>
          <p:nvPr>
            <p:ph type="subTitle" idx="1"/>
          </p:nvPr>
        </p:nvSpPr>
        <p:spPr>
          <a:xfrm>
            <a:off x="144463" y="1673225"/>
            <a:ext cx="4895850" cy="5446713"/>
          </a:xfrm>
        </p:spPr>
        <p:txBody>
          <a:bodyPr/>
          <a:lstStyle/>
          <a:p>
            <a:pPr algn="l" eaLnBrk="1" hangingPunct="1">
              <a:lnSpc>
                <a:spcPct val="80000"/>
              </a:lnSpc>
              <a:tabLst>
                <a:tab pos="0" algn="l"/>
              </a:tabLst>
            </a:pPr>
            <a:r>
              <a:rPr lang="zh-TW" altLang="en-US" sz="1400" dirty="0">
                <a:latin typeface="標楷體" pitchFamily="65" charset="-120"/>
                <a:ea typeface="標楷體" pitchFamily="65" charset="-120"/>
              </a:rPr>
              <a:t>主後</a:t>
            </a:r>
            <a:r>
              <a:rPr lang="en-US" altLang="zh-TW" sz="1400" dirty="0">
                <a:latin typeface="標楷體" pitchFamily="65" charset="-120"/>
                <a:ea typeface="標楷體" pitchFamily="65" charset="-120"/>
              </a:rPr>
              <a:t>2023</a:t>
            </a:r>
            <a:r>
              <a:rPr lang="zh-TW" altLang="en-US" sz="1400" dirty="0">
                <a:latin typeface="標楷體" pitchFamily="65" charset="-120"/>
                <a:ea typeface="標楷體" pitchFamily="65" charset="-120"/>
              </a:rPr>
              <a:t>年</a:t>
            </a:r>
            <a:r>
              <a:rPr lang="en-US" altLang="zh-TW" sz="1400" dirty="0">
                <a:latin typeface="標楷體" pitchFamily="65" charset="-120"/>
                <a:ea typeface="標楷體" pitchFamily="65" charset="-120"/>
              </a:rPr>
              <a:t>11</a:t>
            </a:r>
            <a:r>
              <a:rPr lang="zh-TW" altLang="en-US" sz="1400" dirty="0">
                <a:latin typeface="標楷體" pitchFamily="65" charset="-120"/>
                <a:ea typeface="標楷體" pitchFamily="65" charset="-120"/>
              </a:rPr>
              <a:t>月</a:t>
            </a:r>
            <a:r>
              <a:rPr lang="en-US" altLang="zh-TW" sz="1400" dirty="0">
                <a:latin typeface="標楷體" pitchFamily="65" charset="-120"/>
                <a:ea typeface="標楷體" pitchFamily="65" charset="-120"/>
              </a:rPr>
              <a:t>19</a:t>
            </a:r>
            <a:r>
              <a:rPr lang="zh-TW" altLang="en-US" sz="1400" dirty="0">
                <a:latin typeface="標楷體" pitchFamily="65" charset="-120"/>
                <a:ea typeface="標楷體" pitchFamily="65" charset="-120"/>
              </a:rPr>
              <a:t>日上午十時                  第</a:t>
            </a:r>
            <a:r>
              <a:rPr lang="en-US" altLang="zh-TW" sz="1400" dirty="0">
                <a:latin typeface="標楷體" pitchFamily="65" charset="-120"/>
                <a:ea typeface="標楷體" pitchFamily="65" charset="-120"/>
              </a:rPr>
              <a:t>1854</a:t>
            </a:r>
            <a:r>
              <a:rPr lang="zh-TW" altLang="en-US" sz="1400" dirty="0">
                <a:latin typeface="標楷體" pitchFamily="65" charset="-120"/>
                <a:ea typeface="標楷體" pitchFamily="65" charset="-120"/>
              </a:rPr>
              <a:t>期</a:t>
            </a:r>
            <a:endParaRPr lang="en-US" altLang="zh-TW" sz="1400" dirty="0">
              <a:latin typeface="標楷體" pitchFamily="65" charset="-120"/>
              <a:ea typeface="標楷體" pitchFamily="65" charset="-120"/>
            </a:endParaRPr>
          </a:p>
          <a:p>
            <a:pPr eaLnBrk="1" hangingPunct="1">
              <a:lnSpc>
                <a:spcPct val="80000"/>
              </a:lnSpc>
              <a:tabLst>
                <a:tab pos="0" algn="l"/>
              </a:tabLst>
            </a:pPr>
            <a:r>
              <a:rPr lang="en-US" altLang="zh-TW" sz="1400" dirty="0">
                <a:latin typeface="標楷體" pitchFamily="65" charset="-120"/>
                <a:ea typeface="標楷體" pitchFamily="65" charset="-120"/>
              </a:rPr>
              <a:t>◎</a:t>
            </a:r>
            <a:r>
              <a:rPr lang="zh-TW" altLang="en-US" sz="1400" dirty="0">
                <a:latin typeface="標楷體" pitchFamily="65" charset="-120"/>
                <a:ea typeface="標楷體" pitchFamily="65" charset="-120"/>
              </a:rPr>
              <a:t>主日崇拜程序</a:t>
            </a:r>
            <a:endParaRPr lang="en-US" altLang="zh-TW" sz="1400" dirty="0">
              <a:latin typeface="標楷體" pitchFamily="65" charset="-120"/>
              <a:ea typeface="標楷體" pitchFamily="65" charset="-120"/>
            </a:endParaRPr>
          </a:p>
          <a:p>
            <a:pPr algn="l">
              <a:tabLst>
                <a:tab pos="0" algn="l"/>
              </a:tabLst>
            </a:pPr>
            <a:r>
              <a:rPr lang="zh-TW" altLang="zh-TW" sz="1400" dirty="0">
                <a:latin typeface="標楷體" pitchFamily="65" charset="-120"/>
                <a:ea typeface="標楷體" pitchFamily="65" charset="-120"/>
              </a:rPr>
              <a:t>以安靜等候來敬拜主</a:t>
            </a:r>
            <a:r>
              <a:rPr lang="en-US" altLang="zh-TW" sz="1400" dirty="0">
                <a:latin typeface="標楷體" pitchFamily="65" charset="-120"/>
                <a:ea typeface="標楷體" pitchFamily="65" charset="-120"/>
              </a:rPr>
              <a:t>-----------------------------</a:t>
            </a:r>
            <a:r>
              <a:rPr lang="zh-TW" altLang="en-US" sz="1400" dirty="0">
                <a:latin typeface="標楷體" pitchFamily="65" charset="-120"/>
                <a:ea typeface="標楷體" pitchFamily="65" charset="-120"/>
              </a:rPr>
              <a:t>會 眾</a:t>
            </a:r>
            <a:r>
              <a:rPr lang="zh-TW" altLang="zh-TW" sz="1400" dirty="0">
                <a:latin typeface="標楷體" pitchFamily="65" charset="-120"/>
                <a:ea typeface="標楷體" pitchFamily="65" charset="-120"/>
              </a:rPr>
              <a:t>以詩歌讚美來敬拜主</a:t>
            </a:r>
            <a:r>
              <a:rPr lang="en-US" altLang="zh-TW" sz="1400" dirty="0">
                <a:latin typeface="標楷體" pitchFamily="65" charset="-120"/>
                <a:ea typeface="標楷體" pitchFamily="65" charset="-120"/>
              </a:rPr>
              <a:t>—---------------------------</a:t>
            </a:r>
            <a:r>
              <a:rPr lang="zh-TW" altLang="en-US" sz="1400" dirty="0">
                <a:latin typeface="標楷體" pitchFamily="65" charset="-120"/>
                <a:ea typeface="標楷體" pitchFamily="65" charset="-120"/>
              </a:rPr>
              <a:t>司 會</a:t>
            </a:r>
            <a:endParaRPr lang="en-US" altLang="zh-TW" sz="1400" dirty="0">
              <a:latin typeface="標楷體" pitchFamily="65" charset="-120"/>
              <a:ea typeface="標楷體" pitchFamily="65" charset="-120"/>
            </a:endParaRPr>
          </a:p>
          <a:p>
            <a:pPr>
              <a:tabLst>
                <a:tab pos="0" algn="l"/>
              </a:tabLst>
            </a:pPr>
            <a:r>
              <a:rPr lang="zh-TW" altLang="en-US" sz="1400" b="1" dirty="0">
                <a:latin typeface="標楷體" pitchFamily="65" charset="-120"/>
                <a:ea typeface="標楷體" pitchFamily="65" charset="-120"/>
              </a:rPr>
              <a:t>恩典已降臨 、獻上感恩、榮耀神羔羊</a:t>
            </a:r>
            <a:endParaRPr lang="en-US" altLang="zh-TW" sz="1400" b="1" dirty="0">
              <a:latin typeface="標楷體" pitchFamily="65" charset="-120"/>
              <a:ea typeface="標楷體" pitchFamily="65" charset="-120"/>
            </a:endParaRPr>
          </a:p>
          <a:p>
            <a:pPr>
              <a:tabLst>
                <a:tab pos="0" algn="l"/>
              </a:tabLst>
            </a:pPr>
            <a:r>
              <a:rPr lang="zh-TW" altLang="zh-TW" sz="1400" dirty="0">
                <a:latin typeface="標楷體" pitchFamily="65" charset="-120"/>
                <a:ea typeface="標楷體" pitchFamily="65" charset="-120"/>
              </a:rPr>
              <a:t>以</a:t>
            </a:r>
            <a:r>
              <a:rPr lang="zh-TW" altLang="en-US" sz="1400" dirty="0">
                <a:latin typeface="標楷體" pitchFamily="65" charset="-120"/>
                <a:ea typeface="標楷體" pitchFamily="65" charset="-120"/>
              </a:rPr>
              <a:t>領受真道</a:t>
            </a:r>
            <a:r>
              <a:rPr lang="zh-TW" altLang="zh-TW" sz="1400" dirty="0">
                <a:latin typeface="標楷體" pitchFamily="65" charset="-120"/>
                <a:ea typeface="標楷體" pitchFamily="65" charset="-120"/>
              </a:rPr>
              <a:t>來敬拜主</a:t>
            </a:r>
            <a:r>
              <a:rPr lang="en-US" altLang="zh-TW" sz="1400" dirty="0">
                <a:latin typeface="標楷體" pitchFamily="65" charset="-120"/>
                <a:ea typeface="標楷體" pitchFamily="65" charset="-120"/>
              </a:rPr>
              <a:t>------------------------</a:t>
            </a:r>
            <a:r>
              <a:rPr lang="zh-TW" altLang="en-US" sz="1400" dirty="0">
                <a:latin typeface="標楷體" pitchFamily="65" charset="-120"/>
                <a:ea typeface="標楷體" pitchFamily="65" charset="-120"/>
              </a:rPr>
              <a:t>林春宏弟兄</a:t>
            </a:r>
            <a:endParaRPr lang="en-US" altLang="zh-TW" sz="1400" dirty="0">
              <a:latin typeface="標楷體" pitchFamily="65" charset="-120"/>
              <a:ea typeface="標楷體" pitchFamily="65" charset="-120"/>
            </a:endParaRPr>
          </a:p>
          <a:p>
            <a:r>
              <a:rPr lang="zh-TW" altLang="en-US" sz="1400" b="1" dirty="0">
                <a:latin typeface="標楷體" pitchFamily="65" charset="-120"/>
                <a:ea typeface="標楷體" pitchFamily="65" charset="-120"/>
              </a:rPr>
              <a:t>講題：孤兒寡婦的神</a:t>
            </a:r>
            <a:endParaRPr lang="en-US" altLang="zh-TW" sz="1400" b="1" dirty="0">
              <a:latin typeface="標楷體" pitchFamily="65" charset="-120"/>
              <a:ea typeface="標楷體" pitchFamily="65" charset="-120"/>
            </a:endParaRPr>
          </a:p>
          <a:p>
            <a:r>
              <a:rPr lang="zh-TW" altLang="en-US" sz="1400" b="1" dirty="0">
                <a:latin typeface="標楷體" pitchFamily="65" charset="-120"/>
                <a:ea typeface="標楷體" pitchFamily="65" charset="-120"/>
              </a:rPr>
              <a:t>經文：申命記</a:t>
            </a:r>
            <a:r>
              <a:rPr lang="en-US" altLang="zh-TW" sz="1400" b="1" dirty="0">
                <a:latin typeface="標楷體" pitchFamily="65" charset="-120"/>
                <a:ea typeface="標楷體" pitchFamily="65" charset="-120"/>
              </a:rPr>
              <a:t>10</a:t>
            </a:r>
            <a:r>
              <a:rPr lang="zh-TW" altLang="en-US" sz="1400" b="1" dirty="0">
                <a:latin typeface="標楷體" pitchFamily="65" charset="-120"/>
                <a:ea typeface="標楷體" pitchFamily="65" charset="-120"/>
              </a:rPr>
              <a:t>章</a:t>
            </a:r>
            <a:r>
              <a:rPr lang="en-US" altLang="zh-TW" sz="1400" b="1" dirty="0">
                <a:latin typeface="標楷體" pitchFamily="65" charset="-120"/>
                <a:ea typeface="標楷體" pitchFamily="65" charset="-120"/>
              </a:rPr>
              <a:t>17-20</a:t>
            </a:r>
            <a:r>
              <a:rPr lang="zh-TW" altLang="en-US" sz="1400" b="1" dirty="0">
                <a:latin typeface="標楷體" pitchFamily="65" charset="-120"/>
                <a:ea typeface="標楷體" pitchFamily="65" charset="-120"/>
              </a:rPr>
              <a:t>節</a:t>
            </a:r>
            <a:endParaRPr lang="en-US" altLang="zh-TW" sz="1400" b="1" dirty="0">
              <a:latin typeface="標楷體" pitchFamily="65" charset="-120"/>
              <a:ea typeface="標楷體" pitchFamily="65" charset="-120"/>
            </a:endParaRPr>
          </a:p>
          <a:p>
            <a:pPr>
              <a:tabLst>
                <a:tab pos="0" algn="l"/>
              </a:tabLst>
            </a:pPr>
            <a:r>
              <a:rPr lang="zh-TW" altLang="zh-TW" sz="1400" dirty="0">
                <a:latin typeface="標楷體" pitchFamily="65" charset="-120"/>
                <a:ea typeface="標楷體" pitchFamily="65" charset="-120"/>
              </a:rPr>
              <a:t>以背誦聖言來敬拜主</a:t>
            </a:r>
            <a:r>
              <a:rPr lang="en-US" altLang="zh-TW" sz="1400" dirty="0">
                <a:latin typeface="標楷體" pitchFamily="65" charset="-120"/>
                <a:ea typeface="標楷體" pitchFamily="65" charset="-120"/>
              </a:rPr>
              <a:t>-----------------------------</a:t>
            </a:r>
            <a:r>
              <a:rPr lang="zh-TW" altLang="en-US" sz="1400" dirty="0">
                <a:latin typeface="標楷體" pitchFamily="65" charset="-120"/>
                <a:ea typeface="標楷體" pitchFamily="65" charset="-120"/>
              </a:rPr>
              <a:t>會 眾</a:t>
            </a:r>
            <a:endParaRPr lang="en-US" altLang="zh-TW" sz="1400" dirty="0">
              <a:latin typeface="標楷體" pitchFamily="65" charset="-120"/>
              <a:ea typeface="標楷體" pitchFamily="65" charset="-120"/>
            </a:endParaRPr>
          </a:p>
          <a:p>
            <a:pPr>
              <a:tabLst>
                <a:tab pos="0" algn="l"/>
              </a:tabLst>
            </a:pPr>
            <a:r>
              <a:rPr lang="zh-TW" altLang="en-US" sz="1400" b="1" dirty="0">
                <a:latin typeface="標楷體" pitchFamily="65" charset="-120"/>
                <a:ea typeface="標楷體" pitchFamily="65" charset="-120"/>
              </a:rPr>
              <a:t>金句：申命記</a:t>
            </a:r>
            <a:r>
              <a:rPr lang="en-US" altLang="zh-TW" sz="1400" b="1" dirty="0">
                <a:latin typeface="標楷體" pitchFamily="65" charset="-120"/>
                <a:ea typeface="標楷體" pitchFamily="65" charset="-120"/>
              </a:rPr>
              <a:t>10</a:t>
            </a:r>
            <a:r>
              <a:rPr lang="zh-TW" altLang="en-US" sz="1400" b="1" dirty="0">
                <a:latin typeface="標楷體" pitchFamily="65" charset="-120"/>
                <a:ea typeface="標楷體" pitchFamily="65" charset="-120"/>
              </a:rPr>
              <a:t>章</a:t>
            </a:r>
            <a:r>
              <a:rPr lang="en-US" altLang="zh-TW" sz="1400" b="1" dirty="0">
                <a:latin typeface="標楷體" pitchFamily="65" charset="-120"/>
                <a:ea typeface="標楷體" pitchFamily="65" charset="-120"/>
              </a:rPr>
              <a:t>18</a:t>
            </a:r>
            <a:r>
              <a:rPr lang="zh-TW" altLang="en-US" sz="1400" b="1" dirty="0">
                <a:latin typeface="標楷體" pitchFamily="65" charset="-120"/>
                <a:ea typeface="標楷體" pitchFamily="65" charset="-120"/>
              </a:rPr>
              <a:t>節</a:t>
            </a:r>
            <a:endParaRPr lang="en-US" altLang="zh-TW" sz="1400" b="1" dirty="0">
              <a:latin typeface="標楷體" pitchFamily="65" charset="-120"/>
              <a:ea typeface="標楷體" pitchFamily="65" charset="-120"/>
            </a:endParaRPr>
          </a:p>
          <a:p>
            <a:pPr>
              <a:tabLst>
                <a:tab pos="0" algn="l"/>
              </a:tabLst>
            </a:pPr>
            <a:r>
              <a:rPr lang="zh-TW" altLang="zh-TW" sz="1400" dirty="0">
                <a:latin typeface="標楷體" pitchFamily="65" charset="-120"/>
                <a:ea typeface="標楷體" pitchFamily="65" charset="-120"/>
              </a:rPr>
              <a:t>以關心教會來敬拜主</a:t>
            </a:r>
            <a:r>
              <a:rPr lang="en-US" altLang="zh-TW" sz="1400" dirty="0">
                <a:latin typeface="標楷體" pitchFamily="65" charset="-120"/>
                <a:ea typeface="標楷體" pitchFamily="65" charset="-120"/>
              </a:rPr>
              <a:t>-----------------------------</a:t>
            </a:r>
            <a:r>
              <a:rPr lang="zh-TW" altLang="en-US" sz="1400" dirty="0">
                <a:latin typeface="標楷體" pitchFamily="65" charset="-120"/>
                <a:ea typeface="標楷體" pitchFamily="65" charset="-120"/>
              </a:rPr>
              <a:t>司 會</a:t>
            </a:r>
            <a:endParaRPr lang="en-US" altLang="zh-TW" sz="1400" dirty="0">
              <a:latin typeface="標楷體" pitchFamily="65" charset="-120"/>
              <a:ea typeface="標楷體" pitchFamily="65" charset="-120"/>
            </a:endParaRPr>
          </a:p>
          <a:p>
            <a:pPr>
              <a:tabLst>
                <a:tab pos="0" algn="l"/>
              </a:tabLst>
            </a:pPr>
            <a:r>
              <a:rPr lang="zh-TW" altLang="zh-TW" sz="1400" dirty="0">
                <a:latin typeface="標楷體" pitchFamily="65" charset="-120"/>
                <a:ea typeface="標楷體" pitchFamily="65" charset="-120"/>
              </a:rPr>
              <a:t>以感恩奉獻來敬拜主</a:t>
            </a:r>
            <a:r>
              <a:rPr lang="en-US" altLang="zh-TW" sz="1400" dirty="0">
                <a:latin typeface="標楷體" pitchFamily="65" charset="-120"/>
                <a:ea typeface="標楷體" pitchFamily="65" charset="-120"/>
              </a:rPr>
              <a:t>-----------------------------</a:t>
            </a:r>
            <a:r>
              <a:rPr lang="zh-TW" altLang="en-US" sz="1400" dirty="0">
                <a:latin typeface="標楷體" pitchFamily="65" charset="-120"/>
                <a:ea typeface="標楷體" pitchFamily="65" charset="-120"/>
              </a:rPr>
              <a:t>會 眾</a:t>
            </a:r>
            <a:endParaRPr lang="en-US" altLang="zh-TW" sz="1400" dirty="0">
              <a:latin typeface="標楷體" pitchFamily="65" charset="-120"/>
              <a:ea typeface="標楷體" pitchFamily="65" charset="-120"/>
            </a:endParaRPr>
          </a:p>
          <a:p>
            <a:pPr>
              <a:tabLst>
                <a:tab pos="0" algn="l"/>
              </a:tabLst>
            </a:pPr>
            <a:r>
              <a:rPr lang="zh-TW" altLang="en-US" sz="1400" b="1" dirty="0">
                <a:latin typeface="標楷體" pitchFamily="65" charset="-120"/>
                <a:ea typeface="標楷體" pitchFamily="65" charset="-120"/>
              </a:rPr>
              <a:t>獻上感恩</a:t>
            </a:r>
            <a:endParaRPr lang="en-US" altLang="zh-TW" sz="1400" b="1" dirty="0">
              <a:latin typeface="標楷體" pitchFamily="65" charset="-120"/>
              <a:ea typeface="標楷體" pitchFamily="65" charset="-120"/>
            </a:endParaRPr>
          </a:p>
          <a:p>
            <a:pPr algn="l">
              <a:tabLst>
                <a:tab pos="0" algn="l"/>
              </a:tabLst>
            </a:pPr>
            <a:r>
              <a:rPr lang="zh-TW" altLang="zh-TW" sz="1400" dirty="0">
                <a:latin typeface="標楷體" pitchFamily="65" charset="-120"/>
                <a:ea typeface="標楷體" pitchFamily="65" charset="-120"/>
              </a:rPr>
              <a:t>以歌頌榮耀來敬拜主</a:t>
            </a:r>
            <a:r>
              <a:rPr lang="en-US" altLang="zh-TW" sz="1400" dirty="0">
                <a:latin typeface="標楷體" pitchFamily="65" charset="-120"/>
                <a:ea typeface="標楷體" pitchFamily="65" charset="-120"/>
              </a:rPr>
              <a:t>-----------------------------</a:t>
            </a:r>
            <a:r>
              <a:rPr lang="zh-TW" altLang="en-US" sz="1400" dirty="0">
                <a:latin typeface="標楷體" pitchFamily="65" charset="-120"/>
                <a:ea typeface="標楷體" pitchFamily="65" charset="-120"/>
              </a:rPr>
              <a:t>會 眾</a:t>
            </a:r>
            <a:endParaRPr lang="en-US" altLang="zh-TW" sz="1400" dirty="0">
              <a:latin typeface="標楷體" pitchFamily="65" charset="-120"/>
              <a:ea typeface="標楷體" pitchFamily="65" charset="-120"/>
            </a:endParaRPr>
          </a:p>
          <a:p>
            <a:pPr>
              <a:tabLst>
                <a:tab pos="0" algn="l"/>
              </a:tabLst>
            </a:pPr>
            <a:r>
              <a:rPr lang="zh-TW" altLang="en-US" sz="1400" b="1" dirty="0">
                <a:latin typeface="標楷體" pitchFamily="65" charset="-120"/>
                <a:ea typeface="標楷體" pitchFamily="65" charset="-120"/>
              </a:rPr>
              <a:t>讚美一神</a:t>
            </a:r>
            <a:endParaRPr lang="en-US" altLang="zh-TW" sz="1400" dirty="0">
              <a:latin typeface="標楷體" pitchFamily="65" charset="-120"/>
              <a:ea typeface="標楷體" pitchFamily="65" charset="-120"/>
            </a:endParaRPr>
          </a:p>
          <a:p>
            <a:pPr algn="l">
              <a:tabLst>
                <a:tab pos="0" algn="l"/>
              </a:tabLst>
            </a:pPr>
            <a:r>
              <a:rPr lang="zh-TW" altLang="zh-TW" sz="1400" dirty="0">
                <a:latin typeface="標楷體" pitchFamily="65" charset="-120"/>
                <a:ea typeface="標楷體" pitchFamily="65" charset="-120"/>
              </a:rPr>
              <a:t>以領受賜福來敬拜主</a:t>
            </a:r>
            <a:r>
              <a:rPr lang="en-US" altLang="zh-TW" sz="1400" dirty="0">
                <a:latin typeface="標楷體" pitchFamily="65" charset="-120"/>
                <a:ea typeface="標楷體" pitchFamily="65" charset="-120"/>
              </a:rPr>
              <a:t>------------------------</a:t>
            </a:r>
            <a:r>
              <a:rPr lang="zh-TW" altLang="en-US" sz="1400" dirty="0">
                <a:latin typeface="標楷體" pitchFamily="65" charset="-120"/>
                <a:ea typeface="標楷體" pitchFamily="65" charset="-120"/>
              </a:rPr>
              <a:t>楊良楚牧師</a:t>
            </a:r>
            <a:endParaRPr lang="en-US" altLang="zh-TW" sz="1400" dirty="0">
              <a:latin typeface="標楷體" pitchFamily="65" charset="-120"/>
              <a:ea typeface="標楷體" pitchFamily="65" charset="-120"/>
            </a:endParaRPr>
          </a:p>
          <a:p>
            <a:pPr algn="l">
              <a:tabLst>
                <a:tab pos="0" algn="l"/>
              </a:tabLst>
            </a:pPr>
            <a:r>
              <a:rPr lang="zh-TW" altLang="zh-TW" sz="1400" dirty="0">
                <a:latin typeface="標楷體" pitchFamily="65" charset="-120"/>
                <a:ea typeface="標楷體" pitchFamily="65" charset="-120"/>
              </a:rPr>
              <a:t>以</a:t>
            </a:r>
            <a:r>
              <a:rPr lang="zh-TW" altLang="en-US" sz="1400" dirty="0">
                <a:latin typeface="標楷體" pitchFamily="65" charset="-120"/>
                <a:ea typeface="標楷體" pitchFamily="65" charset="-120"/>
              </a:rPr>
              <a:t>彼此問安</a:t>
            </a:r>
            <a:r>
              <a:rPr lang="zh-TW" altLang="zh-TW" sz="1400" dirty="0">
                <a:latin typeface="標楷體" pitchFamily="65" charset="-120"/>
                <a:ea typeface="標楷體" pitchFamily="65" charset="-120"/>
              </a:rPr>
              <a:t>來敬拜主</a:t>
            </a:r>
            <a:r>
              <a:rPr lang="en-US" altLang="zh-TW" sz="1400" dirty="0">
                <a:latin typeface="標楷體" pitchFamily="65" charset="-120"/>
                <a:ea typeface="標楷體" pitchFamily="65" charset="-120"/>
              </a:rPr>
              <a:t>-----------------------------</a:t>
            </a:r>
            <a:r>
              <a:rPr lang="zh-TW" altLang="en-US" sz="1400" dirty="0">
                <a:latin typeface="標楷體" pitchFamily="65" charset="-120"/>
                <a:ea typeface="標楷體" pitchFamily="65" charset="-120"/>
              </a:rPr>
              <a:t>會 眾</a:t>
            </a:r>
            <a:endParaRPr lang="en-US" altLang="zh-TW" sz="1400" dirty="0">
              <a:latin typeface="標楷體" pitchFamily="65" charset="-120"/>
              <a:ea typeface="標楷體" pitchFamily="65" charset="-120"/>
            </a:endParaRPr>
          </a:p>
          <a:p>
            <a:pPr>
              <a:tabLst>
                <a:tab pos="0" algn="l"/>
              </a:tabLst>
            </a:pPr>
            <a:r>
              <a:rPr lang="zh-TW" altLang="en-US" sz="1400" b="1" dirty="0">
                <a:latin typeface="標楷體" pitchFamily="65" charset="-120"/>
                <a:ea typeface="標楷體" pitchFamily="65" charset="-120"/>
              </a:rPr>
              <a:t>愛我們的家</a:t>
            </a:r>
            <a:endParaRPr lang="en-US" altLang="zh-TW" sz="1400" b="1" dirty="0">
              <a:latin typeface="標楷體" pitchFamily="65" charset="-120"/>
              <a:ea typeface="標楷體" pitchFamily="65" charset="-120"/>
            </a:endParaRPr>
          </a:p>
          <a:p>
            <a:pPr>
              <a:tabLst>
                <a:tab pos="0" algn="l"/>
              </a:tabLst>
            </a:pPr>
            <a:endParaRPr lang="en-US" altLang="zh-TW" sz="1400" b="1" dirty="0">
              <a:latin typeface="標楷體" pitchFamily="65" charset="-120"/>
              <a:ea typeface="標楷體" pitchFamily="65" charset="-120"/>
            </a:endParaRPr>
          </a:p>
        </p:txBody>
      </p:sp>
      <p:sp>
        <p:nvSpPr>
          <p:cNvPr id="15362" name="Text Box 82"/>
          <p:cNvSpPr txBox="1">
            <a:spLocks noChangeArrowheads="1"/>
          </p:cNvSpPr>
          <p:nvPr/>
        </p:nvSpPr>
        <p:spPr bwMode="auto">
          <a:xfrm>
            <a:off x="0" y="233363"/>
            <a:ext cx="5041900" cy="429669"/>
          </a:xfrm>
          <a:prstGeom prst="rect">
            <a:avLst/>
          </a:prstGeom>
          <a:noFill/>
          <a:ln w="9525">
            <a:noFill/>
            <a:miter lim="800000"/>
            <a:headEnd/>
            <a:tailEnd/>
          </a:ln>
        </p:spPr>
        <p:txBody>
          <a:bodyPr>
            <a:spAutoFit/>
          </a:bodyPr>
          <a:lstStyle/>
          <a:p>
            <a:pPr algn="ctr" defTabSz="998538">
              <a:lnSpc>
                <a:spcPct val="130000"/>
              </a:lnSpc>
              <a:spcBef>
                <a:spcPct val="30000"/>
              </a:spcBef>
            </a:pPr>
            <a:r>
              <a:rPr lang="zh-TW" altLang="en-US" sz="1800" b="1">
                <a:latin typeface="標楷體" pitchFamily="65" charset="-120"/>
                <a:ea typeface="標楷體" pitchFamily="65" charset="-120"/>
              </a:rPr>
              <a:t>東山街浸信會週報</a:t>
            </a:r>
            <a:r>
              <a:rPr lang="zh-TW" altLang="en-US">
                <a:latin typeface="標楷體" pitchFamily="65" charset="-120"/>
                <a:ea typeface="標楷體" pitchFamily="65" charset="-120"/>
              </a:rPr>
              <a:t>       </a:t>
            </a:r>
            <a:endParaRPr lang="en-US" altLang="zh-TW">
              <a:latin typeface="標楷體" pitchFamily="65" charset="-120"/>
              <a:ea typeface="標楷體" pitchFamily="65" charset="-120"/>
            </a:endParaRPr>
          </a:p>
        </p:txBody>
      </p:sp>
      <p:sp>
        <p:nvSpPr>
          <p:cNvPr id="15363" name="文字方塊 7"/>
          <p:cNvSpPr txBox="1">
            <a:spLocks noChangeArrowheads="1"/>
          </p:cNvSpPr>
          <p:nvPr/>
        </p:nvSpPr>
        <p:spPr bwMode="auto">
          <a:xfrm>
            <a:off x="287338" y="233363"/>
            <a:ext cx="4608512" cy="1013932"/>
          </a:xfrm>
          <a:prstGeom prst="rect">
            <a:avLst/>
          </a:prstGeom>
          <a:noFill/>
          <a:ln w="9525">
            <a:noFill/>
            <a:miter lim="800000"/>
            <a:headEnd/>
            <a:tailEnd/>
          </a:ln>
        </p:spPr>
        <p:txBody>
          <a:bodyPr>
            <a:spAutoFit/>
          </a:bodyPr>
          <a:lstStyle/>
          <a:p>
            <a:pPr algn="ctr">
              <a:lnSpc>
                <a:spcPct val="80000"/>
              </a:lnSpc>
              <a:tabLst>
                <a:tab pos="0" algn="l"/>
              </a:tabLst>
            </a:pPr>
            <a:endParaRPr lang="en-US" altLang="zh-TW" b="1" dirty="0">
              <a:latin typeface="標楷體" pitchFamily="65" charset="-120"/>
              <a:ea typeface="標楷體" pitchFamily="65" charset="-120"/>
            </a:endParaRPr>
          </a:p>
          <a:p>
            <a:pPr algn="ctr">
              <a:lnSpc>
                <a:spcPct val="80000"/>
              </a:lnSpc>
              <a:tabLst>
                <a:tab pos="0" algn="l"/>
              </a:tabLst>
            </a:pPr>
            <a:endParaRPr lang="en-US" altLang="zh-TW" b="1" dirty="0">
              <a:latin typeface="標楷體" pitchFamily="65" charset="-120"/>
              <a:ea typeface="標楷體" pitchFamily="65" charset="-120"/>
            </a:endParaRPr>
          </a:p>
          <a:p>
            <a:pPr algn="ctr">
              <a:lnSpc>
                <a:spcPct val="80000"/>
              </a:lnSpc>
              <a:tabLst>
                <a:tab pos="0" algn="l"/>
              </a:tabLst>
            </a:pPr>
            <a:endParaRPr lang="en-US" altLang="zh-TW" b="1" dirty="0">
              <a:latin typeface="標楷體" pitchFamily="65" charset="-120"/>
              <a:ea typeface="標楷體" pitchFamily="65" charset="-120"/>
            </a:endParaRPr>
          </a:p>
          <a:p>
            <a:pPr algn="ctr">
              <a:lnSpc>
                <a:spcPct val="80000"/>
              </a:lnSpc>
              <a:tabLst>
                <a:tab pos="0" algn="l"/>
              </a:tabLst>
            </a:pPr>
            <a:r>
              <a:rPr lang="zh-TW" altLang="en-US" sz="1600" b="1" dirty="0">
                <a:latin typeface="標楷體" pitchFamily="65" charset="-120"/>
                <a:ea typeface="標楷體" pitchFamily="65" charset="-120"/>
              </a:rPr>
              <a:t>年度目標：心意更新，靈命成長</a:t>
            </a:r>
            <a:endParaRPr lang="en-US" altLang="zh-TW" sz="1600" b="1" dirty="0">
              <a:latin typeface="標楷體" pitchFamily="65" charset="-120"/>
              <a:ea typeface="標楷體" pitchFamily="65" charset="-120"/>
            </a:endParaRPr>
          </a:p>
          <a:p>
            <a:pPr algn="ctr">
              <a:lnSpc>
                <a:spcPct val="80000"/>
              </a:lnSpc>
              <a:tabLst>
                <a:tab pos="0" algn="l"/>
              </a:tabLst>
            </a:pPr>
            <a:endParaRPr lang="zh-TW" altLang="en-US" sz="1600" b="1" dirty="0">
              <a:latin typeface="標楷體" pitchFamily="65" charset="-120"/>
              <a:ea typeface="標楷體" pitchFamily="65" charset="-120"/>
            </a:endParaRPr>
          </a:p>
        </p:txBody>
      </p:sp>
      <p:sp>
        <p:nvSpPr>
          <p:cNvPr id="15364" name="Rectangle 4"/>
          <p:cNvSpPr>
            <a:spLocks noChangeArrowheads="1"/>
          </p:cNvSpPr>
          <p:nvPr/>
        </p:nvSpPr>
        <p:spPr bwMode="auto">
          <a:xfrm>
            <a:off x="5326063" y="975500"/>
            <a:ext cx="4465597" cy="6102628"/>
          </a:xfrm>
          <a:prstGeom prst="rect">
            <a:avLst/>
          </a:prstGeom>
          <a:noFill/>
          <a:ln w="9525">
            <a:noFill/>
            <a:miter lim="800000"/>
            <a:headEnd/>
            <a:tailEnd/>
          </a:ln>
        </p:spPr>
        <p:txBody>
          <a:bodyPr lIns="99767" tIns="49883" rIns="99767" bIns="49883"/>
          <a:lstStyle/>
          <a:p>
            <a:pPr marL="177800" indent="-177800" eaLnBrk="0" hangingPunct="0"/>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聖工報告</a:t>
            </a:r>
            <a:r>
              <a:rPr lang="en-US" altLang="zh-TW" dirty="0">
                <a:latin typeface="標楷體" pitchFamily="65" charset="-120"/>
                <a:ea typeface="標楷體" pitchFamily="65" charset="-120"/>
              </a:rPr>
              <a:t>》</a:t>
            </a:r>
          </a:p>
          <a:p>
            <a:pPr marL="609600" indent="-609600"/>
            <a:r>
              <a:rPr lang="en-US" altLang="zh-TW" dirty="0">
                <a:latin typeface="標楷體" pitchFamily="65" charset="-120"/>
                <a:ea typeface="標楷體" pitchFamily="65" charset="-120"/>
              </a:rPr>
              <a:t>1.</a:t>
            </a:r>
            <a:r>
              <a:rPr lang="zh-TW" altLang="en-US" dirty="0">
                <a:latin typeface="標楷體" pitchFamily="65" charset="-120"/>
                <a:ea typeface="標楷體" pitchFamily="65" charset="-120"/>
              </a:rPr>
              <a:t>歡迎新朋友，願神賜福看顧你。</a:t>
            </a:r>
            <a:endParaRPr lang="en-US" altLang="zh-TW" dirty="0">
              <a:latin typeface="標楷體" pitchFamily="65" charset="-120"/>
              <a:ea typeface="標楷體" pitchFamily="65" charset="-120"/>
            </a:endParaRPr>
          </a:p>
          <a:p>
            <a:r>
              <a:rPr lang="en-US" altLang="zh-TW" dirty="0">
                <a:latin typeface="標楷體" pitchFamily="65" charset="-120"/>
                <a:ea typeface="標楷體" pitchFamily="65" charset="-120"/>
              </a:rPr>
              <a:t>2.</a:t>
            </a:r>
            <a:r>
              <a:rPr lang="zh-TW" altLang="en-US" dirty="0">
                <a:latin typeface="標楷體" pitchFamily="65" charset="-120"/>
                <a:ea typeface="標楷體" pitchFamily="65" charset="-120"/>
              </a:rPr>
              <a:t>感謝春宏哥的證道分享，也謝謝他們一家多年在教</a:t>
            </a:r>
            <a:endParaRPr lang="en-US" altLang="zh-TW" dirty="0">
              <a:latin typeface="標楷體" pitchFamily="65" charset="-120"/>
              <a:ea typeface="標楷體" pitchFamily="65" charset="-120"/>
            </a:endParaRPr>
          </a:p>
          <a:p>
            <a:r>
              <a:rPr lang="zh-TW" altLang="en-US" dirty="0">
                <a:latin typeface="標楷體" pitchFamily="65" charset="-120"/>
                <a:ea typeface="標楷體" pitchFamily="65" charset="-120"/>
              </a:rPr>
              <a:t>  會忠心的事奉，求神保守他們的身體健康工作與家</a:t>
            </a:r>
            <a:endParaRPr lang="en-US" altLang="zh-TW" dirty="0">
              <a:latin typeface="標楷體" pitchFamily="65" charset="-120"/>
              <a:ea typeface="標楷體" pitchFamily="65" charset="-120"/>
            </a:endParaRPr>
          </a:p>
          <a:p>
            <a:r>
              <a:rPr lang="zh-TW" altLang="en-US" dirty="0">
                <a:latin typeface="標楷體" pitchFamily="65" charset="-120"/>
                <a:ea typeface="標楷體" pitchFamily="65" charset="-120"/>
              </a:rPr>
              <a:t>  庭。</a:t>
            </a:r>
            <a:endParaRPr lang="en-US" altLang="zh-TW" dirty="0">
              <a:latin typeface="標楷體" pitchFamily="65" charset="-120"/>
              <a:ea typeface="標楷體" pitchFamily="65" charset="-120"/>
            </a:endParaRPr>
          </a:p>
          <a:p>
            <a:endParaRPr lang="en-US" altLang="zh-TW" dirty="0">
              <a:latin typeface="標楷體" pitchFamily="65" charset="-120"/>
              <a:ea typeface="標楷體" pitchFamily="65" charset="-120"/>
            </a:endParaRPr>
          </a:p>
          <a:p>
            <a:pPr marL="609600" indent="-609600"/>
            <a:r>
              <a:rPr lang="zh-TW" altLang="en-US" dirty="0">
                <a:latin typeface="標楷體" pitchFamily="65" charset="-120"/>
                <a:ea typeface="標楷體" pitchFamily="65" charset="-120"/>
              </a:rPr>
              <a:t> </a:t>
            </a:r>
            <a:endParaRPr lang="en-US" altLang="zh-TW" dirty="0">
              <a:latin typeface="標楷體" pitchFamily="65" charset="-120"/>
              <a:ea typeface="標楷體" pitchFamily="65" charset="-120"/>
            </a:endParaRPr>
          </a:p>
          <a:p>
            <a:pPr marL="177800" indent="-177800" eaLnBrk="0" hangingPunct="0"/>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代禱事項</a:t>
            </a:r>
            <a:r>
              <a:rPr lang="en-US" altLang="zh-TW" dirty="0">
                <a:latin typeface="標楷體" pitchFamily="65" charset="-120"/>
                <a:ea typeface="標楷體" pitchFamily="65" charset="-120"/>
              </a:rPr>
              <a:t>》</a:t>
            </a:r>
            <a:endParaRPr lang="zh-TW" altLang="en-US" dirty="0">
              <a:latin typeface="標楷體" pitchFamily="65" charset="-120"/>
              <a:ea typeface="標楷體" pitchFamily="65" charset="-120"/>
            </a:endParaRPr>
          </a:p>
          <a:p>
            <a:pPr marL="177800" indent="-177800" eaLnBrk="0" hangingPunct="0">
              <a:defRPr/>
            </a:pPr>
            <a:r>
              <a:rPr lang="en-US" altLang="zh-TW" dirty="0">
                <a:latin typeface="標楷體" pitchFamily="65" charset="-120"/>
                <a:ea typeface="標楷體" pitchFamily="65" charset="-120"/>
              </a:rPr>
              <a:t>1.</a:t>
            </a:r>
            <a:r>
              <a:rPr lang="zh-TW" altLang="en-US" dirty="0">
                <a:latin typeface="標楷體" pitchFamily="65" charset="-120"/>
                <a:ea typeface="標楷體" pitchFamily="65" charset="-120"/>
              </a:rPr>
              <a:t>請為今年度教會目標「心意更新，靈命成長」禱告，求神激勵每位弟兄姊妹，願意心意更新改變，並且活出基督徒美好的見證禱告。</a:t>
            </a:r>
            <a:endParaRPr lang="en-US" altLang="zh-TW" dirty="0">
              <a:latin typeface="標楷體" pitchFamily="65" charset="-120"/>
              <a:ea typeface="標楷體" pitchFamily="65" charset="-120"/>
            </a:endParaRPr>
          </a:p>
          <a:p>
            <a:pPr marL="182563" indent="-182563">
              <a:defRPr/>
            </a:pPr>
            <a:r>
              <a:rPr lang="en-US" altLang="zh-TW" dirty="0">
                <a:latin typeface="標楷體" pitchFamily="65" charset="-120"/>
                <a:ea typeface="標楷體" pitchFamily="65" charset="-120"/>
              </a:rPr>
              <a:t>2.</a:t>
            </a:r>
            <a:r>
              <a:rPr lang="zh-TW" altLang="en-US" dirty="0">
                <a:latin typeface="標楷體" pitchFamily="65" charset="-120"/>
                <a:ea typeface="標楷體" pitchFamily="65" charset="-120"/>
              </a:rPr>
              <a:t>請為教會支持的少數民族差傳會禱告，求神保守負責人魯瑪夫牧師及所有同工都平安健康，各項宣教事工都運作順利經費都充足代禱。</a:t>
            </a:r>
            <a:endParaRPr lang="en-US" altLang="zh-TW" dirty="0">
              <a:latin typeface="標楷體" pitchFamily="65" charset="-120"/>
              <a:ea typeface="標楷體" pitchFamily="65" charset="-120"/>
            </a:endParaRPr>
          </a:p>
          <a:p>
            <a:pPr marL="139700" indent="-139700">
              <a:defRPr/>
            </a:pPr>
            <a:r>
              <a:rPr lang="en-US" altLang="zh-TW" dirty="0">
                <a:latin typeface="標楷體" pitchFamily="65" charset="-120"/>
                <a:ea typeface="標楷體" pitchFamily="65" charset="-120"/>
              </a:rPr>
              <a:t>3.</a:t>
            </a:r>
            <a:r>
              <a:rPr lang="zh-TW" altLang="en-US" dirty="0">
                <a:latin typeface="標楷體" pitchFamily="65" charset="-120"/>
                <a:ea typeface="標楷體" pitchFamily="65" charset="-120"/>
              </a:rPr>
              <a:t>請為今年</a:t>
            </a:r>
            <a:r>
              <a:rPr lang="en-US" altLang="zh-TW" dirty="0">
                <a:latin typeface="標楷體" pitchFamily="65" charset="-120"/>
                <a:ea typeface="標楷體" pitchFamily="65" charset="-120"/>
              </a:rPr>
              <a:t>12/23</a:t>
            </a:r>
            <a:r>
              <a:rPr lang="zh-TW" altLang="en-US" dirty="0">
                <a:latin typeface="標楷體" pitchFamily="65" charset="-120"/>
                <a:ea typeface="標楷體" pitchFamily="65" charset="-120"/>
              </a:rPr>
              <a:t>聖誕福音晚會禱告，求神激勵我們願意為主傳揚福音邀約親朋好友參加聚會及為所有預備工作禱告。</a:t>
            </a:r>
            <a:endParaRPr lang="en-US" altLang="zh-TW" dirty="0">
              <a:latin typeface="標楷體" pitchFamily="65" charset="-120"/>
              <a:ea typeface="標楷體" pitchFamily="65" charset="-120"/>
            </a:endParaRPr>
          </a:p>
        </p:txBody>
      </p:sp>
      <p:sp>
        <p:nvSpPr>
          <p:cNvPr id="15366" name="Rectangle 10"/>
          <p:cNvSpPr>
            <a:spLocks noChangeArrowheads="1"/>
          </p:cNvSpPr>
          <p:nvPr/>
        </p:nvSpPr>
        <p:spPr bwMode="auto">
          <a:xfrm>
            <a:off x="0" y="0"/>
            <a:ext cx="274434" cy="307777"/>
          </a:xfrm>
          <a:prstGeom prst="rect">
            <a:avLst/>
          </a:prstGeom>
          <a:noFill/>
          <a:ln w="9525">
            <a:noFill/>
            <a:miter lim="800000"/>
            <a:headEnd/>
            <a:tailEnd/>
          </a:ln>
        </p:spPr>
        <p:txBody>
          <a:bodyPr wrap="none" anchor="ctr">
            <a:spAutoFit/>
          </a:bodyPr>
          <a:lstStyle/>
          <a:p>
            <a:pPr eaLnBrk="0" hangingPunct="0"/>
            <a:r>
              <a:rPr lang="zh-TW" altLang="en-US">
                <a:latin typeface="標楷體" pitchFamily="65" charset="-120"/>
                <a:ea typeface="標楷體" pitchFamily="65" charset="-120"/>
              </a:rPr>
              <a:t> </a:t>
            </a:r>
          </a:p>
        </p:txBody>
      </p:sp>
      <p:sp>
        <p:nvSpPr>
          <p:cNvPr id="15367" name="Rectangle 11"/>
          <p:cNvSpPr>
            <a:spLocks noChangeArrowheads="1"/>
          </p:cNvSpPr>
          <p:nvPr/>
        </p:nvSpPr>
        <p:spPr bwMode="auto">
          <a:xfrm>
            <a:off x="0" y="0"/>
            <a:ext cx="274434" cy="307777"/>
          </a:xfrm>
          <a:prstGeom prst="rect">
            <a:avLst/>
          </a:prstGeom>
          <a:noFill/>
          <a:ln w="9525">
            <a:noFill/>
            <a:miter lim="800000"/>
            <a:headEnd/>
            <a:tailEnd/>
          </a:ln>
        </p:spPr>
        <p:txBody>
          <a:bodyPr wrap="none" anchor="ctr">
            <a:spAutoFit/>
          </a:bodyPr>
          <a:lstStyle/>
          <a:p>
            <a:pPr eaLnBrk="0" hangingPunct="0"/>
            <a:r>
              <a:rPr lang="zh-TW" altLang="en-US">
                <a:latin typeface="標楷體" pitchFamily="65" charset="-120"/>
                <a:ea typeface="標楷體" pitchFamily="65" charset="-120"/>
              </a:rPr>
              <a:t> </a:t>
            </a:r>
          </a:p>
        </p:txBody>
      </p:sp>
      <p:sp>
        <p:nvSpPr>
          <p:cNvPr id="15368" name="Rectangle 12"/>
          <p:cNvSpPr>
            <a:spLocks noChangeArrowheads="1"/>
          </p:cNvSpPr>
          <p:nvPr/>
        </p:nvSpPr>
        <p:spPr bwMode="auto">
          <a:xfrm>
            <a:off x="0" y="-1539"/>
            <a:ext cx="222164" cy="253904"/>
          </a:xfrm>
          <a:prstGeom prst="rect">
            <a:avLst/>
          </a:prstGeom>
          <a:noFill/>
          <a:ln w="9525">
            <a:noFill/>
            <a:miter lim="800000"/>
            <a:headEnd/>
            <a:tailEnd/>
          </a:ln>
        </p:spPr>
        <p:txBody>
          <a:bodyPr wrap="none" tIns="38088" rIns="39675" bIns="0" anchor="ctr">
            <a:spAutoFit/>
          </a:bodyPr>
          <a:lstStyle/>
          <a:p>
            <a:pPr eaLnBrk="0" hangingPunct="0"/>
            <a:r>
              <a:rPr lang="zh-TW" altLang="en-US">
                <a:latin typeface="標楷體" pitchFamily="65" charset="-120"/>
                <a:ea typeface="標楷體" pitchFamily="65" charset="-120"/>
              </a:rPr>
              <a:t> </a:t>
            </a:r>
          </a:p>
        </p:txBody>
      </p:sp>
      <p:sp>
        <p:nvSpPr>
          <p:cNvPr id="15369" name="Rectangle 13"/>
          <p:cNvSpPr>
            <a:spLocks noChangeArrowheads="1"/>
          </p:cNvSpPr>
          <p:nvPr/>
        </p:nvSpPr>
        <p:spPr bwMode="auto">
          <a:xfrm>
            <a:off x="0" y="-1539"/>
            <a:ext cx="222164" cy="253904"/>
          </a:xfrm>
          <a:prstGeom prst="rect">
            <a:avLst/>
          </a:prstGeom>
          <a:noFill/>
          <a:ln w="9525">
            <a:noFill/>
            <a:miter lim="800000"/>
            <a:headEnd/>
            <a:tailEnd/>
          </a:ln>
        </p:spPr>
        <p:txBody>
          <a:bodyPr wrap="none" tIns="38088" rIns="39675" bIns="0" anchor="ctr">
            <a:spAutoFit/>
          </a:bodyPr>
          <a:lstStyle/>
          <a:p>
            <a:pPr eaLnBrk="0" hangingPunct="0"/>
            <a:r>
              <a:rPr lang="zh-TW" altLang="en-US">
                <a:latin typeface="標楷體" pitchFamily="65" charset="-120"/>
                <a:ea typeface="標楷體" pitchFamily="65" charset="-120"/>
              </a:rPr>
              <a:t> </a:t>
            </a:r>
          </a:p>
        </p:txBody>
      </p:sp>
      <p:sp>
        <p:nvSpPr>
          <p:cNvPr id="15370" name="Rectangle 14"/>
          <p:cNvSpPr>
            <a:spLocks noChangeArrowheads="1"/>
          </p:cNvSpPr>
          <p:nvPr/>
        </p:nvSpPr>
        <p:spPr bwMode="auto">
          <a:xfrm>
            <a:off x="0" y="-1539"/>
            <a:ext cx="222164" cy="253904"/>
          </a:xfrm>
          <a:prstGeom prst="rect">
            <a:avLst/>
          </a:prstGeom>
          <a:noFill/>
          <a:ln w="9525">
            <a:noFill/>
            <a:miter lim="800000"/>
            <a:headEnd/>
            <a:tailEnd/>
          </a:ln>
        </p:spPr>
        <p:txBody>
          <a:bodyPr wrap="none" tIns="38088" rIns="39675" bIns="0" anchor="ctr">
            <a:spAutoFit/>
          </a:bodyPr>
          <a:lstStyle/>
          <a:p>
            <a:pPr eaLnBrk="0" hangingPunct="0"/>
            <a:r>
              <a:rPr lang="zh-TW" altLang="en-US">
                <a:latin typeface="標楷體" pitchFamily="65" charset="-120"/>
                <a:ea typeface="標楷體" pitchFamily="65" charset="-120"/>
              </a:rPr>
              <a:t> </a:t>
            </a:r>
          </a:p>
        </p:txBody>
      </p:sp>
      <p:sp>
        <p:nvSpPr>
          <p:cNvPr id="15371" name="Rectangle 15"/>
          <p:cNvSpPr>
            <a:spLocks noChangeArrowheads="1"/>
          </p:cNvSpPr>
          <p:nvPr/>
        </p:nvSpPr>
        <p:spPr bwMode="auto">
          <a:xfrm>
            <a:off x="0" y="-1539"/>
            <a:ext cx="222164" cy="253904"/>
          </a:xfrm>
          <a:prstGeom prst="rect">
            <a:avLst/>
          </a:prstGeom>
          <a:noFill/>
          <a:ln w="9525">
            <a:noFill/>
            <a:miter lim="800000"/>
            <a:headEnd/>
            <a:tailEnd/>
          </a:ln>
        </p:spPr>
        <p:txBody>
          <a:bodyPr wrap="none" tIns="38088" rIns="39675" bIns="0" anchor="ctr">
            <a:spAutoFit/>
          </a:bodyPr>
          <a:lstStyle/>
          <a:p>
            <a:pPr eaLnBrk="0" hangingPunct="0"/>
            <a:r>
              <a:rPr lang="zh-TW" altLang="en-US">
                <a:latin typeface="標楷體" pitchFamily="65" charset="-120"/>
                <a:ea typeface="標楷體" pitchFamily="65" charset="-120"/>
              </a:rPr>
              <a:t> </a:t>
            </a:r>
          </a:p>
        </p:txBody>
      </p:sp>
      <p:sp>
        <p:nvSpPr>
          <p:cNvPr id="15372" name="Rectangle 16"/>
          <p:cNvSpPr>
            <a:spLocks noChangeArrowheads="1"/>
          </p:cNvSpPr>
          <p:nvPr/>
        </p:nvSpPr>
        <p:spPr bwMode="auto">
          <a:xfrm>
            <a:off x="0" y="-1539"/>
            <a:ext cx="222164" cy="253904"/>
          </a:xfrm>
          <a:prstGeom prst="rect">
            <a:avLst/>
          </a:prstGeom>
          <a:noFill/>
          <a:ln w="9525">
            <a:noFill/>
            <a:miter lim="800000"/>
            <a:headEnd/>
            <a:tailEnd/>
          </a:ln>
        </p:spPr>
        <p:txBody>
          <a:bodyPr wrap="none" tIns="38088" rIns="39675" bIns="0" anchor="ctr">
            <a:spAutoFit/>
          </a:bodyPr>
          <a:lstStyle/>
          <a:p>
            <a:pPr eaLnBrk="0" hangingPunct="0"/>
            <a:r>
              <a:rPr lang="zh-TW" altLang="en-US">
                <a:latin typeface="標楷體" pitchFamily="65" charset="-120"/>
                <a:ea typeface="標楷體" pitchFamily="65" charset="-120"/>
              </a:rPr>
              <a:t> </a:t>
            </a:r>
          </a:p>
        </p:txBody>
      </p:sp>
      <p:sp>
        <p:nvSpPr>
          <p:cNvPr id="15373" name="矩形 14"/>
          <p:cNvSpPr>
            <a:spLocks noChangeArrowheads="1"/>
          </p:cNvSpPr>
          <p:nvPr/>
        </p:nvSpPr>
        <p:spPr bwMode="auto">
          <a:xfrm>
            <a:off x="215900" y="665163"/>
            <a:ext cx="4752975" cy="933450"/>
          </a:xfrm>
          <a:prstGeom prst="rect">
            <a:avLst/>
          </a:prstGeom>
          <a:noFill/>
          <a:ln w="9525">
            <a:noFill/>
            <a:miter lim="800000"/>
            <a:headEnd/>
            <a:tailEnd/>
          </a:ln>
        </p:spPr>
        <p:txBody>
          <a:bodyPr>
            <a:spAutoFit/>
          </a:bodyPr>
          <a:lstStyle/>
          <a:p>
            <a:pPr defTabSz="998538">
              <a:lnSpc>
                <a:spcPct val="130000"/>
              </a:lnSpc>
              <a:spcBef>
                <a:spcPct val="30000"/>
              </a:spcBef>
            </a:pPr>
            <a:endParaRPr lang="en-US" altLang="zh-TW" dirty="0">
              <a:latin typeface="標楷體" pitchFamily="65" charset="-120"/>
              <a:ea typeface="標楷體" pitchFamily="65" charset="-120"/>
            </a:endParaRPr>
          </a:p>
          <a:p>
            <a:pPr defTabSz="998538">
              <a:lnSpc>
                <a:spcPct val="130000"/>
              </a:lnSpc>
              <a:spcBef>
                <a:spcPct val="30000"/>
              </a:spcBef>
            </a:pPr>
            <a:r>
              <a:rPr lang="zh-TW" altLang="en-US" dirty="0">
                <a:latin typeface="標楷體" pitchFamily="65" charset="-120"/>
                <a:ea typeface="標楷體" pitchFamily="65" charset="-120"/>
              </a:rPr>
              <a:t>地址：新竹市東山街</a:t>
            </a:r>
            <a:r>
              <a:rPr lang="en-US" altLang="zh-TW" dirty="0">
                <a:latin typeface="標楷體" pitchFamily="65" charset="-120"/>
                <a:ea typeface="標楷體" pitchFamily="65" charset="-120"/>
              </a:rPr>
              <a:t>62</a:t>
            </a:r>
            <a:r>
              <a:rPr lang="zh-TW" altLang="en-US" dirty="0">
                <a:latin typeface="標楷體" pitchFamily="65" charset="-120"/>
                <a:ea typeface="標楷體" pitchFamily="65" charset="-120"/>
              </a:rPr>
              <a:t>號            電話：</a:t>
            </a:r>
            <a:r>
              <a:rPr lang="en-US" altLang="zh-TW" dirty="0">
                <a:latin typeface="標楷體" pitchFamily="65" charset="-120"/>
                <a:ea typeface="標楷體" pitchFamily="65" charset="-120"/>
              </a:rPr>
              <a:t>03-5736578</a:t>
            </a:r>
          </a:p>
          <a:p>
            <a:pPr defTabSz="998538"/>
            <a:r>
              <a:rPr lang="zh-TW" altLang="en-US" dirty="0">
                <a:latin typeface="標楷體" pitchFamily="65" charset="-120"/>
                <a:ea typeface="標楷體" pitchFamily="65" charset="-120"/>
              </a:rPr>
              <a:t>                 傳道人：楊良楚牧師</a:t>
            </a:r>
            <a:endParaRPr lang="en-US" altLang="zh-TW" dirty="0">
              <a:latin typeface="標楷體" pitchFamily="65" charset="-120"/>
              <a:ea typeface="標楷體" pitchFamily="65" charset="-120"/>
            </a:endParaRPr>
          </a:p>
        </p:txBody>
      </p:sp>
      <p:sp>
        <p:nvSpPr>
          <p:cNvPr id="16" name="Text Box 537">
            <a:extLst>
              <a:ext uri="{FF2B5EF4-FFF2-40B4-BE49-F238E27FC236}">
                <a16:creationId xmlns:a16="http://schemas.microsoft.com/office/drawing/2014/main" id="{E3AAA8AC-F99D-3A7F-EADF-2F92B3D272D9}"/>
              </a:ext>
            </a:extLst>
          </p:cNvPr>
          <p:cNvSpPr txBox="1">
            <a:spLocks noChangeArrowheads="1"/>
          </p:cNvSpPr>
          <p:nvPr/>
        </p:nvSpPr>
        <p:spPr bwMode="auto">
          <a:xfrm>
            <a:off x="5326064" y="403997"/>
            <a:ext cx="4570412" cy="531627"/>
          </a:xfrm>
          <a:prstGeom prst="rect">
            <a:avLst/>
          </a:prstGeom>
          <a:noFill/>
          <a:ln w="25400">
            <a:solidFill>
              <a:schemeClr val="tx1"/>
            </a:solidFill>
            <a:prstDash val="dashDot"/>
            <a:miter lim="800000"/>
            <a:headEnd/>
            <a:tailEnd/>
          </a:ln>
        </p:spPr>
        <p:txBody>
          <a:bodyPr wrap="square" lIns="99767" tIns="49883" rIns="99767" bIns="49883">
            <a:spAutoFit/>
          </a:bodyPr>
          <a:lstStyle/>
          <a:p>
            <a:r>
              <a:rPr lang="zh-TW" altLang="en-US" b="1" dirty="0">
                <a:latin typeface="標楷體" pitchFamily="65" charset="-120"/>
                <a:ea typeface="標楷體" pitchFamily="65" charset="-120"/>
              </a:rPr>
              <a:t>他為孤兒寡婦伸冤，愛護寄居的，賜給他衣食。（申命記</a:t>
            </a:r>
            <a:r>
              <a:rPr lang="en-US" altLang="zh-TW" b="1" dirty="0">
                <a:latin typeface="標楷體" pitchFamily="65" charset="-120"/>
                <a:ea typeface="標楷體" pitchFamily="65" charset="-120"/>
              </a:rPr>
              <a:t>10</a:t>
            </a:r>
            <a:r>
              <a:rPr lang="zh-TW" altLang="en-US" b="1" dirty="0">
                <a:latin typeface="標楷體" pitchFamily="65" charset="-120"/>
                <a:ea typeface="標楷體" pitchFamily="65" charset="-120"/>
              </a:rPr>
              <a:t>章</a:t>
            </a:r>
            <a:r>
              <a:rPr lang="en-US" altLang="zh-TW" b="1" dirty="0">
                <a:latin typeface="標楷體" pitchFamily="65" charset="-120"/>
                <a:ea typeface="標楷體" pitchFamily="65" charset="-120"/>
              </a:rPr>
              <a:t>18</a:t>
            </a:r>
            <a:r>
              <a:rPr lang="zh-TW" altLang="en-US" b="1" dirty="0">
                <a:latin typeface="標楷體" pitchFamily="65" charset="-120"/>
                <a:ea typeface="標楷體" pitchFamily="65" charset="-120"/>
              </a:rPr>
              <a:t>節）</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4"/>
          <p:cNvSpPr>
            <a:spLocks noChangeArrowheads="1"/>
          </p:cNvSpPr>
          <p:nvPr/>
        </p:nvSpPr>
        <p:spPr bwMode="auto">
          <a:xfrm>
            <a:off x="5040313" y="161925"/>
            <a:ext cx="4929187" cy="7056438"/>
          </a:xfrm>
          <a:prstGeom prst="rect">
            <a:avLst/>
          </a:prstGeom>
          <a:noFill/>
          <a:ln w="9525">
            <a:noFill/>
            <a:miter lim="800000"/>
            <a:headEnd/>
            <a:tailEnd/>
          </a:ln>
        </p:spPr>
        <p:txBody>
          <a:bodyPr lIns="99767" tIns="49883" rIns="99767" bIns="49883"/>
          <a:lstStyle/>
          <a:p>
            <a:pPr eaLnBrk="0" hangingPunct="0">
              <a:tabLst>
                <a:tab pos="0" algn="l"/>
              </a:tabLst>
            </a:pPr>
            <a:endParaRPr lang="en-US" altLang="zh-TW" sz="1600" b="1">
              <a:latin typeface="Kaiti SC" panose="02010600040101010101" pitchFamily="2" charset="-122"/>
              <a:ea typeface="Kaiti SC" panose="02010600040101010101" pitchFamily="2" charset="-122"/>
            </a:endParaRPr>
          </a:p>
        </p:txBody>
      </p:sp>
      <p:sp>
        <p:nvSpPr>
          <p:cNvPr id="17410" name="Rectangle 74"/>
          <p:cNvSpPr>
            <a:spLocks noChangeArrowheads="1"/>
          </p:cNvSpPr>
          <p:nvPr/>
        </p:nvSpPr>
        <p:spPr bwMode="auto">
          <a:xfrm>
            <a:off x="-1008063" y="76200"/>
            <a:ext cx="184150" cy="304800"/>
          </a:xfrm>
          <a:prstGeom prst="rect">
            <a:avLst/>
          </a:prstGeom>
          <a:noFill/>
          <a:ln w="9525">
            <a:noFill/>
            <a:miter lim="800000"/>
            <a:headEnd/>
            <a:tailEnd/>
          </a:ln>
        </p:spPr>
        <p:txBody>
          <a:bodyPr wrap="none" anchor="ctr">
            <a:spAutoFit/>
          </a:bodyPr>
          <a:lstStyle/>
          <a:p>
            <a:pPr eaLnBrk="0" hangingPunct="0"/>
            <a:endParaRPr lang="zh-TW" altLang="zh-TW">
              <a:latin typeface="Kaiti SC" panose="02010600040101010101" pitchFamily="2" charset="-122"/>
              <a:ea typeface="Kaiti SC" panose="02010600040101010101" pitchFamily="2" charset="-122"/>
            </a:endParaRPr>
          </a:p>
        </p:txBody>
      </p:sp>
      <p:sp>
        <p:nvSpPr>
          <p:cNvPr id="17411" name="Rectangle 87"/>
          <p:cNvSpPr>
            <a:spLocks noChangeArrowheads="1"/>
          </p:cNvSpPr>
          <p:nvPr/>
        </p:nvSpPr>
        <p:spPr bwMode="auto">
          <a:xfrm>
            <a:off x="0" y="0"/>
            <a:ext cx="160338" cy="304800"/>
          </a:xfrm>
          <a:prstGeom prst="rect">
            <a:avLst/>
          </a:prstGeom>
          <a:noFill/>
          <a:ln w="9525">
            <a:noFill/>
            <a:miter lim="800000"/>
            <a:headEnd/>
            <a:tailEnd/>
          </a:ln>
        </p:spPr>
        <p:txBody>
          <a:bodyPr wrap="none" lIns="19044" anchor="ctr">
            <a:spAutoFit/>
          </a:bodyPr>
          <a:lstStyle/>
          <a:p>
            <a:pPr eaLnBrk="0" hangingPunct="0"/>
            <a:r>
              <a:rPr lang="zh-TW" altLang="en-US">
                <a:latin typeface="Kaiti SC" panose="02010600040101010101" pitchFamily="2" charset="-122"/>
                <a:ea typeface="Kaiti SC" panose="02010600040101010101" pitchFamily="2" charset="-122"/>
              </a:rPr>
              <a:t> </a:t>
            </a:r>
          </a:p>
        </p:txBody>
      </p:sp>
      <p:sp>
        <p:nvSpPr>
          <p:cNvPr id="17412" name="Text Box 516"/>
          <p:cNvSpPr txBox="1">
            <a:spLocks noChangeArrowheads="1"/>
          </p:cNvSpPr>
          <p:nvPr/>
        </p:nvSpPr>
        <p:spPr bwMode="auto">
          <a:xfrm>
            <a:off x="287338" y="1025525"/>
            <a:ext cx="2665412" cy="304800"/>
          </a:xfrm>
          <a:prstGeom prst="rect">
            <a:avLst/>
          </a:prstGeom>
          <a:noFill/>
          <a:ln w="9525">
            <a:noFill/>
            <a:miter lim="800000"/>
            <a:headEnd/>
            <a:tailEnd/>
          </a:ln>
        </p:spPr>
        <p:txBody>
          <a:bodyPr>
            <a:spAutoFit/>
          </a:bodyPr>
          <a:lstStyle/>
          <a:p>
            <a:pPr defTabSz="998538" eaLnBrk="0" hangingPunct="0">
              <a:spcBef>
                <a:spcPct val="50000"/>
              </a:spcBef>
            </a:pPr>
            <a:endParaRPr lang="zh-TW" altLang="en-US">
              <a:latin typeface="Kaiti SC" panose="02010600040101010101" pitchFamily="2" charset="-122"/>
              <a:ea typeface="Kaiti SC" panose="02010600040101010101" pitchFamily="2" charset="-122"/>
            </a:endParaRPr>
          </a:p>
        </p:txBody>
      </p:sp>
      <p:sp>
        <p:nvSpPr>
          <p:cNvPr id="17413" name="Rectangle 88"/>
          <p:cNvSpPr>
            <a:spLocks noChangeArrowheads="1"/>
          </p:cNvSpPr>
          <p:nvPr/>
        </p:nvSpPr>
        <p:spPr bwMode="auto">
          <a:xfrm>
            <a:off x="0" y="74711"/>
            <a:ext cx="184731" cy="307777"/>
          </a:xfrm>
          <a:prstGeom prst="rect">
            <a:avLst/>
          </a:prstGeom>
          <a:noFill/>
          <a:ln w="9525">
            <a:noFill/>
            <a:miter lim="800000"/>
            <a:headEnd/>
            <a:tailEnd/>
          </a:ln>
        </p:spPr>
        <p:txBody>
          <a:bodyPr wrap="none" anchor="ctr">
            <a:spAutoFit/>
          </a:bodyPr>
          <a:lstStyle/>
          <a:p>
            <a:pPr eaLnBrk="0" hangingPunct="0"/>
            <a:endParaRPr lang="zh-TW" altLang="zh-TW">
              <a:latin typeface="Kaiti SC" panose="02010600040101010101" pitchFamily="2" charset="-122"/>
              <a:ea typeface="Kaiti SC" panose="02010600040101010101" pitchFamily="2" charset="-122"/>
            </a:endParaRPr>
          </a:p>
        </p:txBody>
      </p:sp>
      <p:sp>
        <p:nvSpPr>
          <p:cNvPr id="17414" name="Rectangle 89"/>
          <p:cNvSpPr>
            <a:spLocks noChangeArrowheads="1"/>
          </p:cNvSpPr>
          <p:nvPr/>
        </p:nvSpPr>
        <p:spPr bwMode="auto">
          <a:xfrm>
            <a:off x="0" y="74711"/>
            <a:ext cx="184731" cy="307777"/>
          </a:xfrm>
          <a:prstGeom prst="rect">
            <a:avLst/>
          </a:prstGeom>
          <a:noFill/>
          <a:ln w="9525">
            <a:noFill/>
            <a:miter lim="800000"/>
            <a:headEnd/>
            <a:tailEnd/>
          </a:ln>
        </p:spPr>
        <p:txBody>
          <a:bodyPr wrap="none" anchor="ctr">
            <a:spAutoFit/>
          </a:bodyPr>
          <a:lstStyle/>
          <a:p>
            <a:pPr eaLnBrk="0" hangingPunct="0"/>
            <a:endParaRPr lang="zh-TW" altLang="zh-TW">
              <a:latin typeface="Kaiti SC" panose="02010600040101010101" pitchFamily="2" charset="-122"/>
              <a:ea typeface="Kaiti SC" panose="02010600040101010101" pitchFamily="2" charset="-122"/>
            </a:endParaRPr>
          </a:p>
        </p:txBody>
      </p:sp>
      <p:sp>
        <p:nvSpPr>
          <p:cNvPr id="17415" name="Rectangle 190"/>
          <p:cNvSpPr>
            <a:spLocks noChangeArrowheads="1"/>
          </p:cNvSpPr>
          <p:nvPr/>
        </p:nvSpPr>
        <p:spPr bwMode="auto">
          <a:xfrm>
            <a:off x="0" y="74711"/>
            <a:ext cx="184731" cy="307777"/>
          </a:xfrm>
          <a:prstGeom prst="rect">
            <a:avLst/>
          </a:prstGeom>
          <a:noFill/>
          <a:ln w="9525">
            <a:noFill/>
            <a:miter lim="800000"/>
            <a:headEnd/>
            <a:tailEnd/>
          </a:ln>
        </p:spPr>
        <p:txBody>
          <a:bodyPr wrap="none" anchor="ctr">
            <a:spAutoFit/>
          </a:bodyPr>
          <a:lstStyle/>
          <a:p>
            <a:pPr eaLnBrk="0" hangingPunct="0"/>
            <a:endParaRPr lang="zh-TW" altLang="zh-TW">
              <a:latin typeface="Kaiti SC" panose="02010600040101010101" pitchFamily="2" charset="-122"/>
              <a:ea typeface="Kaiti SC" panose="02010600040101010101" pitchFamily="2" charset="-122"/>
            </a:endParaRPr>
          </a:p>
        </p:txBody>
      </p:sp>
      <p:sp>
        <p:nvSpPr>
          <p:cNvPr id="17416" name="Rectangle 206"/>
          <p:cNvSpPr>
            <a:spLocks noChangeArrowheads="1"/>
          </p:cNvSpPr>
          <p:nvPr/>
        </p:nvSpPr>
        <p:spPr bwMode="auto">
          <a:xfrm>
            <a:off x="0" y="74711"/>
            <a:ext cx="184731" cy="307777"/>
          </a:xfrm>
          <a:prstGeom prst="rect">
            <a:avLst/>
          </a:prstGeom>
          <a:noFill/>
          <a:ln w="9525">
            <a:noFill/>
            <a:miter lim="800000"/>
            <a:headEnd/>
            <a:tailEnd/>
          </a:ln>
        </p:spPr>
        <p:txBody>
          <a:bodyPr wrap="none" anchor="ctr">
            <a:spAutoFit/>
          </a:bodyPr>
          <a:lstStyle/>
          <a:p>
            <a:pPr eaLnBrk="0" hangingPunct="0"/>
            <a:endParaRPr lang="zh-TW" altLang="zh-TW">
              <a:latin typeface="Kaiti SC" panose="02010600040101010101" pitchFamily="2" charset="-122"/>
              <a:ea typeface="Kaiti SC" panose="02010600040101010101" pitchFamily="2" charset="-122"/>
            </a:endParaRPr>
          </a:p>
        </p:txBody>
      </p:sp>
      <p:sp>
        <p:nvSpPr>
          <p:cNvPr id="17417" name="Rectangle 207"/>
          <p:cNvSpPr>
            <a:spLocks noChangeArrowheads="1"/>
          </p:cNvSpPr>
          <p:nvPr/>
        </p:nvSpPr>
        <p:spPr bwMode="auto">
          <a:xfrm>
            <a:off x="5183188" y="-228600"/>
            <a:ext cx="5580062" cy="307975"/>
          </a:xfrm>
          <a:prstGeom prst="rect">
            <a:avLst/>
          </a:prstGeom>
          <a:noFill/>
          <a:ln w="9525">
            <a:noFill/>
            <a:miter lim="800000"/>
            <a:headEnd/>
            <a:tailEnd/>
          </a:ln>
        </p:spPr>
        <p:txBody>
          <a:bodyPr anchor="ctr">
            <a:spAutoFit/>
          </a:bodyPr>
          <a:lstStyle/>
          <a:p>
            <a:pPr eaLnBrk="0" hangingPunct="0"/>
            <a:endParaRPr lang="zh-TW" altLang="zh-TW">
              <a:latin typeface="Kaiti SC" panose="02010600040101010101" pitchFamily="2" charset="-122"/>
              <a:ea typeface="Kaiti SC" panose="02010600040101010101" pitchFamily="2" charset="-122"/>
            </a:endParaRPr>
          </a:p>
        </p:txBody>
      </p:sp>
      <p:sp>
        <p:nvSpPr>
          <p:cNvPr id="17419" name="矩形 15"/>
          <p:cNvSpPr>
            <a:spLocks noChangeArrowheads="1"/>
          </p:cNvSpPr>
          <p:nvPr/>
        </p:nvSpPr>
        <p:spPr bwMode="auto">
          <a:xfrm>
            <a:off x="6397625" y="3117850"/>
            <a:ext cx="2520950" cy="339725"/>
          </a:xfrm>
          <a:prstGeom prst="rect">
            <a:avLst/>
          </a:prstGeom>
          <a:noFill/>
          <a:ln w="9525">
            <a:noFill/>
            <a:miter lim="800000"/>
            <a:headEnd/>
            <a:tailEnd/>
          </a:ln>
        </p:spPr>
        <p:txBody>
          <a:bodyPr>
            <a:spAutoFit/>
          </a:bodyPr>
          <a:lstStyle/>
          <a:p>
            <a:pPr algn="ctr" eaLnBrk="0" hangingPunct="0">
              <a:tabLst>
                <a:tab pos="0" algn="l"/>
              </a:tabLst>
            </a:pPr>
            <a:r>
              <a:rPr lang="zh-TW" altLang="zh-TW" sz="1600" b="1" dirty="0">
                <a:latin typeface="標楷體" pitchFamily="65" charset="-120"/>
                <a:ea typeface="標楷體" pitchFamily="65" charset="-120"/>
              </a:rPr>
              <a:t>東山街浸信會聚會時間表</a:t>
            </a:r>
            <a:endParaRPr lang="en-US" altLang="zh-TW" sz="1600" b="1" dirty="0">
              <a:latin typeface="標楷體" pitchFamily="65" charset="-120"/>
              <a:ea typeface="標楷體" pitchFamily="65" charset="-120"/>
            </a:endParaRPr>
          </a:p>
        </p:txBody>
      </p:sp>
      <p:sp>
        <p:nvSpPr>
          <p:cNvPr id="17421" name="Rectangle 168"/>
          <p:cNvSpPr>
            <a:spLocks noChangeArrowheads="1"/>
          </p:cNvSpPr>
          <p:nvPr/>
        </p:nvSpPr>
        <p:spPr bwMode="auto">
          <a:xfrm>
            <a:off x="0" y="74711"/>
            <a:ext cx="184731" cy="307777"/>
          </a:xfrm>
          <a:prstGeom prst="rect">
            <a:avLst/>
          </a:prstGeom>
          <a:noFill/>
          <a:ln w="9525">
            <a:noFill/>
            <a:miter lim="800000"/>
            <a:headEnd/>
            <a:tailEnd/>
          </a:ln>
        </p:spPr>
        <p:txBody>
          <a:bodyPr wrap="none" anchor="ctr">
            <a:spAutoFit/>
          </a:bodyPr>
          <a:lstStyle/>
          <a:p>
            <a:pPr eaLnBrk="0" hangingPunct="0"/>
            <a:endParaRPr lang="zh-TW" altLang="zh-TW">
              <a:latin typeface="Kaiti SC" panose="02010600040101010101" pitchFamily="2" charset="-122"/>
              <a:ea typeface="Kaiti SC" panose="02010600040101010101" pitchFamily="2" charset="-122"/>
            </a:endParaRPr>
          </a:p>
        </p:txBody>
      </p:sp>
      <p:sp>
        <p:nvSpPr>
          <p:cNvPr id="17422" name="Rectangle 165"/>
          <p:cNvSpPr>
            <a:spLocks noChangeArrowheads="1"/>
          </p:cNvSpPr>
          <p:nvPr/>
        </p:nvSpPr>
        <p:spPr bwMode="auto">
          <a:xfrm>
            <a:off x="0" y="74711"/>
            <a:ext cx="184731" cy="307777"/>
          </a:xfrm>
          <a:prstGeom prst="rect">
            <a:avLst/>
          </a:prstGeom>
          <a:noFill/>
          <a:ln w="9525">
            <a:noFill/>
            <a:miter lim="800000"/>
            <a:headEnd/>
            <a:tailEnd/>
          </a:ln>
        </p:spPr>
        <p:txBody>
          <a:bodyPr wrap="none" anchor="ctr">
            <a:spAutoFit/>
          </a:bodyPr>
          <a:lstStyle/>
          <a:p>
            <a:pPr eaLnBrk="0" hangingPunct="0"/>
            <a:endParaRPr lang="zh-TW" altLang="zh-TW">
              <a:latin typeface="Kaiti SC" panose="02010600040101010101" pitchFamily="2" charset="-122"/>
              <a:ea typeface="Kaiti SC" panose="02010600040101010101" pitchFamily="2" charset="-122"/>
            </a:endParaRPr>
          </a:p>
        </p:txBody>
      </p:sp>
      <p:graphicFrame>
        <p:nvGraphicFramePr>
          <p:cNvPr id="21" name="表格 20"/>
          <p:cNvGraphicFramePr>
            <a:graphicFrameLocks noGrp="1"/>
          </p:cNvGraphicFramePr>
          <p:nvPr/>
        </p:nvGraphicFramePr>
        <p:xfrm>
          <a:off x="5683254" y="3618705"/>
          <a:ext cx="4000500" cy="3500459"/>
        </p:xfrm>
        <a:graphic>
          <a:graphicData uri="http://schemas.openxmlformats.org/drawingml/2006/table">
            <a:tbl>
              <a:tblPr/>
              <a:tblGrid>
                <a:gridCol w="1470025">
                  <a:extLst>
                    <a:ext uri="{9D8B030D-6E8A-4147-A177-3AD203B41FA5}">
                      <a16:colId xmlns:a16="http://schemas.microsoft.com/office/drawing/2014/main" val="20000"/>
                    </a:ext>
                  </a:extLst>
                </a:gridCol>
                <a:gridCol w="550863">
                  <a:extLst>
                    <a:ext uri="{9D8B030D-6E8A-4147-A177-3AD203B41FA5}">
                      <a16:colId xmlns:a16="http://schemas.microsoft.com/office/drawing/2014/main" val="20001"/>
                    </a:ext>
                  </a:extLst>
                </a:gridCol>
                <a:gridCol w="1979612">
                  <a:extLst>
                    <a:ext uri="{9D8B030D-6E8A-4147-A177-3AD203B41FA5}">
                      <a16:colId xmlns:a16="http://schemas.microsoft.com/office/drawing/2014/main" val="20002"/>
                    </a:ext>
                  </a:extLst>
                </a:gridCol>
              </a:tblGrid>
              <a:tr h="40804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TW" altLang="zh-TW"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1"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星期</a:t>
                      </a: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 </a:t>
                      </a:r>
                      <a:endParaRPr kumimoji="0" lang="zh-TW" altLang="en-US"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1"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時間</a:t>
                      </a: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 </a:t>
                      </a:r>
                      <a:endParaRPr kumimoji="0" lang="zh-TW" altLang="en-US"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4177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a:ln>
                            <a:noFill/>
                          </a:ln>
                          <a:solidFill>
                            <a:srgbClr val="000000"/>
                          </a:solidFill>
                          <a:effectLst/>
                          <a:latin typeface="Calibri" pitchFamily="34" charset="0"/>
                          <a:ea typeface="標楷體" pitchFamily="65" charset="-120"/>
                          <a:cs typeface="Times New Roman" pitchFamily="18" charset="0"/>
                        </a:rPr>
                        <a:t>禱告會 </a:t>
                      </a:r>
                      <a:endParaRPr kumimoji="0" lang="zh-TW" altLang="en-US" sz="1200" b="0" i="0" u="none" strike="noStrike" cap="none" normalizeH="0" baseline="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四 </a:t>
                      </a:r>
                      <a:endParaRPr kumimoji="0" lang="zh-TW" altLang="en-US"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晚間</a:t>
                      </a:r>
                      <a:r>
                        <a:rPr kumimoji="0" lang="en-US" altLang="zh-TW"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7:00</a:t>
                      </a: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a:t>
                      </a:r>
                      <a:r>
                        <a:rPr kumimoji="0" lang="en-US" altLang="zh-TW"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8:00 </a:t>
                      </a:r>
                      <a:endParaRPr kumimoji="0" lang="zh-TW" altLang="zh-TW"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4177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姊妹團契 </a:t>
                      </a:r>
                      <a:endParaRPr kumimoji="0" lang="zh-TW" altLang="en-US"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五 </a:t>
                      </a:r>
                      <a:endParaRPr kumimoji="0" lang="zh-TW" altLang="en-US"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下午</a:t>
                      </a:r>
                      <a:r>
                        <a:rPr kumimoji="0" lang="en-US" altLang="zh-TW"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2:00</a:t>
                      </a: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a:t>
                      </a:r>
                      <a:r>
                        <a:rPr kumimoji="0" lang="en-US" altLang="zh-TW"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4:00 </a:t>
                      </a:r>
                      <a:endParaRPr kumimoji="0" lang="zh-TW" altLang="zh-TW"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41774">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zh-TW" altLang="en-US" sz="1300" b="0" i="0" u="none" strike="noStrike" cap="none" normalizeH="0" baseline="0" dirty="0">
                          <a:ln>
                            <a:noFill/>
                          </a:ln>
                          <a:solidFill>
                            <a:schemeClr val="tx1"/>
                          </a:solidFill>
                          <a:effectLst/>
                          <a:latin typeface="Calibri" pitchFamily="34" charset="0"/>
                          <a:ea typeface="標楷體" pitchFamily="65" charset="-120"/>
                          <a:cs typeface="Times New Roman" pitchFamily="18" charset="0"/>
                        </a:rPr>
                        <a:t>門徒學校</a:t>
                      </a: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六 </a:t>
                      </a:r>
                      <a:endParaRPr kumimoji="0" lang="zh-TW" altLang="en-US" sz="13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上午</a:t>
                      </a:r>
                      <a:r>
                        <a:rPr kumimoji="0" lang="en-US" altLang="zh-TW"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10:00</a:t>
                      </a: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a:t>
                      </a:r>
                      <a:r>
                        <a:rPr kumimoji="0" lang="en-US" altLang="zh-TW"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12:00 </a:t>
                      </a:r>
                      <a:endParaRPr kumimoji="0" lang="zh-TW" altLang="zh-TW" sz="13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4177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會前禱告會 </a:t>
                      </a:r>
                      <a:endParaRPr kumimoji="0" lang="zh-TW" altLang="en-US"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日 </a:t>
                      </a:r>
                      <a:endParaRPr kumimoji="0" lang="zh-TW" altLang="en-US"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上午</a:t>
                      </a:r>
                      <a:r>
                        <a:rPr kumimoji="0" lang="en-US" altLang="zh-TW"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9:30</a:t>
                      </a: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a:t>
                      </a:r>
                      <a:r>
                        <a:rPr kumimoji="0" lang="en-US" altLang="zh-TW"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9:50 </a:t>
                      </a:r>
                      <a:endParaRPr kumimoji="0" lang="zh-TW" altLang="zh-TW"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4177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chemeClr val="tx1"/>
                          </a:solidFill>
                          <a:effectLst/>
                          <a:latin typeface="Calibri" pitchFamily="34" charset="0"/>
                          <a:ea typeface="標楷體" pitchFamily="65" charset="-120"/>
                          <a:cs typeface="Times New Roman" pitchFamily="18" charset="0"/>
                        </a:rPr>
                        <a:t>主日崇拜</a:t>
                      </a: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日 </a:t>
                      </a:r>
                      <a:endParaRPr kumimoji="0" lang="zh-TW" altLang="en-US"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上午</a:t>
                      </a:r>
                      <a:r>
                        <a:rPr kumimoji="0" lang="en-US" altLang="zh-TW"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10:00</a:t>
                      </a: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a:t>
                      </a:r>
                      <a:r>
                        <a:rPr kumimoji="0" lang="en-US" altLang="zh-TW"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11:30 </a:t>
                      </a:r>
                      <a:endParaRPr kumimoji="0" lang="zh-TW" altLang="zh-TW"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4177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chemeClr val="tx1"/>
                          </a:solidFill>
                          <a:effectLst/>
                          <a:latin typeface="Calibri" pitchFamily="34" charset="0"/>
                          <a:ea typeface="標楷體" pitchFamily="65" charset="-120"/>
                          <a:cs typeface="Times New Roman" pitchFamily="18" charset="0"/>
                        </a:rPr>
                        <a:t>兒童主日學</a:t>
                      </a: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日 </a:t>
                      </a:r>
                      <a:endParaRPr kumimoji="0" lang="zh-TW" altLang="en-US"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上午</a:t>
                      </a:r>
                      <a:r>
                        <a:rPr kumimoji="0" lang="en-US" altLang="zh-TW"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10:00</a:t>
                      </a: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a:t>
                      </a:r>
                      <a:r>
                        <a:rPr kumimoji="0" lang="en-US" altLang="zh-TW"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11:30 </a:t>
                      </a:r>
                      <a:endParaRPr kumimoji="0" lang="zh-TW" altLang="zh-TW"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4177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chemeClr val="tx1"/>
                          </a:solidFill>
                          <a:effectLst/>
                          <a:latin typeface="Calibri" pitchFamily="34" charset="0"/>
                          <a:ea typeface="標楷體" pitchFamily="65" charset="-120"/>
                          <a:cs typeface="Times New Roman" pitchFamily="18" charset="0"/>
                        </a:rPr>
                        <a:t>社青團契</a:t>
                      </a: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日 </a:t>
                      </a:r>
                      <a:endParaRPr kumimoji="0" lang="zh-TW" altLang="en-US"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下午</a:t>
                      </a:r>
                      <a:r>
                        <a:rPr kumimoji="0" lang="en-US" altLang="zh-TW"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1:00</a:t>
                      </a: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a:t>
                      </a:r>
                      <a:r>
                        <a:rPr kumimoji="0" lang="en-US" altLang="zh-TW"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3:00 </a:t>
                      </a:r>
                      <a:endParaRPr kumimoji="0" lang="zh-TW" altLang="zh-TW"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17460" name="文字方塊 19"/>
          <p:cNvSpPr txBox="1">
            <a:spLocks noChangeArrowheads="1"/>
          </p:cNvSpPr>
          <p:nvPr/>
        </p:nvSpPr>
        <p:spPr bwMode="auto">
          <a:xfrm>
            <a:off x="396843" y="4047334"/>
            <a:ext cx="4572034" cy="2954655"/>
          </a:xfrm>
          <a:prstGeom prst="rect">
            <a:avLst/>
          </a:prstGeom>
          <a:noFill/>
          <a:ln w="9525">
            <a:noFill/>
            <a:miter lim="800000"/>
            <a:headEnd/>
            <a:tailEnd/>
          </a:ln>
        </p:spPr>
        <p:txBody>
          <a:bodyPr wrap="square">
            <a:spAutoFit/>
          </a:bodyPr>
          <a:lstStyle/>
          <a:p>
            <a:pPr algn="ctr" eaLnBrk="0" fontAlgn="ctr" hangingPunct="0"/>
            <a:r>
              <a:rPr kumimoji="0" lang="zh-TW" altLang="en-US" sz="2400" b="1" dirty="0">
                <a:latin typeface="標楷體" pitchFamily="65" charset="-120"/>
                <a:ea typeface="標楷體" pitchFamily="65" charset="-120"/>
                <a:cs typeface="Times New Roman" pitchFamily="18" charset="0"/>
              </a:rPr>
              <a:t>牧者心語</a:t>
            </a:r>
            <a:endParaRPr kumimoji="0" lang="en-US" altLang="zh-TW" sz="2400" b="1" dirty="0">
              <a:latin typeface="標楷體" pitchFamily="65" charset="-120"/>
              <a:ea typeface="標楷體" pitchFamily="65" charset="-120"/>
              <a:cs typeface="Times New Roman" pitchFamily="18" charset="0"/>
            </a:endParaRPr>
          </a:p>
          <a:p>
            <a:pPr algn="ctr" eaLnBrk="0" fontAlgn="ctr" hangingPunct="0"/>
            <a:r>
              <a:rPr kumimoji="0" lang="zh-TW" altLang="en-US" sz="1800" b="1" dirty="0">
                <a:latin typeface="標楷體" pitchFamily="65" charset="-120"/>
                <a:ea typeface="標楷體" pitchFamily="65" charset="-120"/>
                <a:cs typeface="Times New Roman" pitchFamily="18" charset="0"/>
              </a:rPr>
              <a:t>我們的神</a:t>
            </a:r>
            <a:endParaRPr kumimoji="0" lang="en-US" altLang="zh-TW" sz="1800" b="1" dirty="0">
              <a:latin typeface="標楷體" pitchFamily="65" charset="-120"/>
              <a:ea typeface="標楷體" pitchFamily="65" charset="-120"/>
              <a:cs typeface="Times New Roman" pitchFamily="18" charset="0"/>
            </a:endParaRPr>
          </a:p>
          <a:p>
            <a:pPr algn="ctr" eaLnBrk="0" fontAlgn="ctr" hangingPunct="0"/>
            <a:r>
              <a:rPr kumimoji="0" lang="zh-TW" altLang="en-US" sz="1800" b="1" dirty="0">
                <a:latin typeface="標楷體" pitchFamily="65" charset="-120"/>
                <a:ea typeface="標楷體" pitchFamily="65" charset="-120"/>
                <a:cs typeface="Times New Roman" pitchFamily="18" charset="0"/>
              </a:rPr>
              <a:t>是顧念孤兒寡婦的神</a:t>
            </a:r>
            <a:endParaRPr kumimoji="0" lang="en-US" altLang="zh-TW" sz="1800" b="1" dirty="0">
              <a:latin typeface="標楷體" pitchFamily="65" charset="-120"/>
              <a:ea typeface="標楷體" pitchFamily="65" charset="-120"/>
              <a:cs typeface="Times New Roman" pitchFamily="18" charset="0"/>
            </a:endParaRPr>
          </a:p>
          <a:p>
            <a:pPr algn="ctr" eaLnBrk="0" fontAlgn="ctr" hangingPunct="0"/>
            <a:r>
              <a:rPr kumimoji="0" lang="zh-TW" altLang="en-US" sz="1800" b="1" dirty="0">
                <a:latin typeface="標楷體" pitchFamily="65" charset="-120"/>
                <a:ea typeface="標楷體" pitchFamily="65" charset="-120"/>
                <a:cs typeface="Times New Roman" pitchFamily="18" charset="0"/>
              </a:rPr>
              <a:t>祂以恩慈待人</a:t>
            </a:r>
            <a:endParaRPr kumimoji="0" lang="en-US" altLang="zh-TW" sz="1800" b="1" dirty="0">
              <a:latin typeface="標楷體" pitchFamily="65" charset="-120"/>
              <a:ea typeface="標楷體" pitchFamily="65" charset="-120"/>
              <a:cs typeface="Times New Roman" pitchFamily="18" charset="0"/>
            </a:endParaRPr>
          </a:p>
          <a:p>
            <a:pPr algn="ctr" eaLnBrk="0" fontAlgn="ctr" hangingPunct="0"/>
            <a:r>
              <a:rPr kumimoji="0" lang="zh-TW" altLang="en-US" sz="1800" b="1" dirty="0">
                <a:latin typeface="標楷體" pitchFamily="65" charset="-120"/>
                <a:ea typeface="標楷體" pitchFamily="65" charset="-120"/>
                <a:cs typeface="Times New Roman" pitchFamily="18" charset="0"/>
              </a:rPr>
              <a:t>憐憫人的軟弱不足</a:t>
            </a:r>
            <a:endParaRPr kumimoji="0" lang="en-US" altLang="zh-TW" sz="1800" b="1" dirty="0">
              <a:latin typeface="標楷體" pitchFamily="65" charset="-120"/>
              <a:ea typeface="標楷體" pitchFamily="65" charset="-120"/>
              <a:cs typeface="Times New Roman" pitchFamily="18" charset="0"/>
            </a:endParaRPr>
          </a:p>
          <a:p>
            <a:pPr algn="ctr" eaLnBrk="0" fontAlgn="ctr" hangingPunct="0"/>
            <a:r>
              <a:rPr kumimoji="0" lang="zh-TW" altLang="en-US" sz="1800" b="1" dirty="0">
                <a:latin typeface="標楷體" pitchFamily="65" charset="-120"/>
                <a:ea typeface="標楷體" pitchFamily="65" charset="-120"/>
                <a:cs typeface="Times New Roman" pitchFamily="18" charset="0"/>
              </a:rPr>
              <a:t>我們就坦然無懼地來到祂面前</a:t>
            </a:r>
            <a:endParaRPr kumimoji="0" lang="en-US" altLang="zh-TW" sz="1800" b="1" dirty="0">
              <a:latin typeface="標楷體" pitchFamily="65" charset="-120"/>
              <a:ea typeface="標楷體" pitchFamily="65" charset="-120"/>
              <a:cs typeface="Times New Roman" pitchFamily="18" charset="0"/>
            </a:endParaRPr>
          </a:p>
          <a:p>
            <a:pPr algn="ctr" eaLnBrk="0" fontAlgn="ctr" hangingPunct="0"/>
            <a:r>
              <a:rPr kumimoji="0" lang="zh-TW" altLang="en-US" sz="1800" b="1" dirty="0">
                <a:latin typeface="標楷體" pitchFamily="65" charset="-120"/>
                <a:ea typeface="標楷體" pitchFamily="65" charset="-120"/>
                <a:cs typeface="Times New Roman" pitchFamily="18" charset="0"/>
              </a:rPr>
              <a:t>承認我們的需要</a:t>
            </a:r>
            <a:endParaRPr kumimoji="0" lang="en-US" altLang="zh-TW" sz="1800" b="1" dirty="0">
              <a:latin typeface="標楷體" pitchFamily="65" charset="-120"/>
              <a:ea typeface="標楷體" pitchFamily="65" charset="-120"/>
              <a:cs typeface="Times New Roman" pitchFamily="18" charset="0"/>
            </a:endParaRPr>
          </a:p>
          <a:p>
            <a:pPr algn="ctr" eaLnBrk="0" fontAlgn="ctr" hangingPunct="0"/>
            <a:r>
              <a:rPr kumimoji="0" lang="zh-TW" altLang="en-US" sz="1800" b="1" dirty="0">
                <a:latin typeface="標楷體" pitchFamily="65" charset="-120"/>
                <a:ea typeface="標楷體" pitchFamily="65" charset="-120"/>
                <a:cs typeface="Times New Roman" pitchFamily="18" charset="0"/>
              </a:rPr>
              <a:t>祂必然看顧施恩給我們</a:t>
            </a:r>
            <a:endParaRPr kumimoji="0" lang="en-US" altLang="zh-TW" sz="1800" b="1" dirty="0">
              <a:latin typeface="標楷體" pitchFamily="65" charset="-120"/>
              <a:ea typeface="標楷體" pitchFamily="65" charset="-120"/>
              <a:cs typeface="Times New Roman" pitchFamily="18" charset="0"/>
            </a:endParaRPr>
          </a:p>
          <a:p>
            <a:pPr algn="ctr" eaLnBrk="0" fontAlgn="ctr" hangingPunct="0"/>
            <a:endParaRPr kumimoji="0" lang="en-US" altLang="zh-TW" sz="1800" b="1" dirty="0">
              <a:latin typeface="標楷體" pitchFamily="65" charset="-120"/>
              <a:ea typeface="標楷體" pitchFamily="65" charset="-120"/>
              <a:cs typeface="Times New Roman" pitchFamily="18" charset="0"/>
            </a:endParaRPr>
          </a:p>
          <a:p>
            <a:pPr algn="ctr" eaLnBrk="0" fontAlgn="ctr" hangingPunct="0"/>
            <a:endParaRPr kumimoji="0" lang="en-US" altLang="zh-TW" sz="1800" b="1" dirty="0">
              <a:latin typeface="標楷體" pitchFamily="65" charset="-120"/>
              <a:ea typeface="標楷體" pitchFamily="65" charset="-120"/>
              <a:cs typeface="Times New Roman" pitchFamily="18" charset="0"/>
            </a:endParaRPr>
          </a:p>
        </p:txBody>
      </p:sp>
      <p:sp>
        <p:nvSpPr>
          <p:cNvPr id="17461" name="矩形 23"/>
          <p:cNvSpPr>
            <a:spLocks noChangeArrowheads="1"/>
          </p:cNvSpPr>
          <p:nvPr/>
        </p:nvSpPr>
        <p:spPr bwMode="auto">
          <a:xfrm>
            <a:off x="5183188" y="260350"/>
            <a:ext cx="4357687" cy="1385888"/>
          </a:xfrm>
          <a:prstGeom prst="rect">
            <a:avLst/>
          </a:prstGeom>
          <a:noFill/>
          <a:ln w="9525">
            <a:noFill/>
            <a:miter lim="800000"/>
            <a:headEnd/>
            <a:tailEnd/>
          </a:ln>
        </p:spPr>
        <p:txBody>
          <a:bodyPr>
            <a:spAutoFit/>
          </a:bodyPr>
          <a:lstStyle/>
          <a:p>
            <a:pPr>
              <a:tabLst>
                <a:tab pos="0" algn="l"/>
              </a:tabLst>
            </a:pPr>
            <a:endParaRPr lang="en-US" altLang="zh-TW" b="1">
              <a:latin typeface="Kaiti SC" panose="02010600040101010101" pitchFamily="2" charset="-122"/>
              <a:ea typeface="Kaiti SC" panose="02010600040101010101" pitchFamily="2" charset="-122"/>
            </a:endParaRPr>
          </a:p>
          <a:p>
            <a:pPr>
              <a:tabLst>
                <a:tab pos="0" algn="l"/>
              </a:tabLst>
            </a:pPr>
            <a:endParaRPr lang="en-US" altLang="zh-TW" b="1">
              <a:latin typeface="Kaiti SC" panose="02010600040101010101" pitchFamily="2" charset="-122"/>
              <a:ea typeface="Kaiti SC" panose="02010600040101010101" pitchFamily="2" charset="-122"/>
            </a:endParaRPr>
          </a:p>
          <a:p>
            <a:pPr>
              <a:tabLst>
                <a:tab pos="0" algn="l"/>
              </a:tabLst>
            </a:pPr>
            <a:endParaRPr lang="en-US" altLang="zh-TW" b="1">
              <a:latin typeface="Kaiti SC" panose="02010600040101010101" pitchFamily="2" charset="-122"/>
              <a:ea typeface="Kaiti SC" panose="02010600040101010101" pitchFamily="2" charset="-122"/>
            </a:endParaRPr>
          </a:p>
          <a:p>
            <a:pPr>
              <a:tabLst>
                <a:tab pos="0" algn="l"/>
              </a:tabLst>
            </a:pPr>
            <a:endParaRPr lang="en-US" altLang="zh-TW" b="1">
              <a:latin typeface="Kaiti SC" panose="02010600040101010101" pitchFamily="2" charset="-122"/>
              <a:ea typeface="Kaiti SC" panose="02010600040101010101" pitchFamily="2" charset="-122"/>
            </a:endParaRPr>
          </a:p>
          <a:p>
            <a:pPr eaLnBrk="0" hangingPunct="0">
              <a:tabLst>
                <a:tab pos="0" algn="l"/>
              </a:tabLst>
            </a:pPr>
            <a:endParaRPr lang="en-US" altLang="zh-TW" b="1">
              <a:latin typeface="Kaiti SC" panose="02010600040101010101" pitchFamily="2" charset="-122"/>
              <a:ea typeface="Kaiti SC" panose="02010600040101010101" pitchFamily="2" charset="-122"/>
            </a:endParaRPr>
          </a:p>
          <a:p>
            <a:pPr eaLnBrk="0" hangingPunct="0">
              <a:tabLst>
                <a:tab pos="0" algn="l"/>
              </a:tabLst>
            </a:pPr>
            <a:endParaRPr lang="zh-TW" altLang="en-US">
              <a:latin typeface="Kaiti SC" panose="02010600040101010101" pitchFamily="2" charset="-122"/>
              <a:ea typeface="Kaiti SC" panose="02010600040101010101" pitchFamily="2" charset="-122"/>
            </a:endParaRPr>
          </a:p>
        </p:txBody>
      </p:sp>
      <p:graphicFrame>
        <p:nvGraphicFramePr>
          <p:cNvPr id="24" name="表格 23"/>
          <p:cNvGraphicFramePr>
            <a:graphicFrameLocks noGrp="1"/>
          </p:cNvGraphicFramePr>
          <p:nvPr>
            <p:extLst>
              <p:ext uri="{D42A27DB-BD31-4B8C-83A1-F6EECF244321}">
                <p14:modId xmlns:p14="http://schemas.microsoft.com/office/powerpoint/2010/main" val="709975575"/>
              </p:ext>
            </p:extLst>
          </p:nvPr>
        </p:nvGraphicFramePr>
        <p:xfrm>
          <a:off x="396842" y="280988"/>
          <a:ext cx="4572034" cy="3746922"/>
        </p:xfrm>
        <a:graphic>
          <a:graphicData uri="http://schemas.openxmlformats.org/drawingml/2006/table">
            <a:tbl>
              <a:tblPr/>
              <a:tblGrid>
                <a:gridCol w="899054">
                  <a:extLst>
                    <a:ext uri="{9D8B030D-6E8A-4147-A177-3AD203B41FA5}">
                      <a16:colId xmlns:a16="http://schemas.microsoft.com/office/drawing/2014/main" val="20000"/>
                    </a:ext>
                  </a:extLst>
                </a:gridCol>
                <a:gridCol w="672582">
                  <a:extLst>
                    <a:ext uri="{9D8B030D-6E8A-4147-A177-3AD203B41FA5}">
                      <a16:colId xmlns:a16="http://schemas.microsoft.com/office/drawing/2014/main" val="20001"/>
                    </a:ext>
                  </a:extLst>
                </a:gridCol>
                <a:gridCol w="707662">
                  <a:extLst>
                    <a:ext uri="{9D8B030D-6E8A-4147-A177-3AD203B41FA5}">
                      <a16:colId xmlns:a16="http://schemas.microsoft.com/office/drawing/2014/main" val="20002"/>
                    </a:ext>
                  </a:extLst>
                </a:gridCol>
                <a:gridCol w="851587">
                  <a:extLst>
                    <a:ext uri="{9D8B030D-6E8A-4147-A177-3AD203B41FA5}">
                      <a16:colId xmlns:a16="http://schemas.microsoft.com/office/drawing/2014/main" val="20003"/>
                    </a:ext>
                  </a:extLst>
                </a:gridCol>
                <a:gridCol w="720575">
                  <a:extLst>
                    <a:ext uri="{9D8B030D-6E8A-4147-A177-3AD203B41FA5}">
                      <a16:colId xmlns:a16="http://schemas.microsoft.com/office/drawing/2014/main" val="20004"/>
                    </a:ext>
                  </a:extLst>
                </a:gridCol>
                <a:gridCol w="720574">
                  <a:extLst>
                    <a:ext uri="{9D8B030D-6E8A-4147-A177-3AD203B41FA5}">
                      <a16:colId xmlns:a16="http://schemas.microsoft.com/office/drawing/2014/main" val="20005"/>
                    </a:ext>
                  </a:extLst>
                </a:gridCol>
              </a:tblGrid>
              <a:tr h="52883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事 奉</a:t>
                      </a:r>
                      <a:r>
                        <a:rPr kumimoji="0" lang="zh-TW" altLang="en-US" sz="1200" b="0"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 </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 </a:t>
                      </a: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本週</a:t>
                      </a:r>
                      <a:endParaRPr kumimoji="0" lang="zh-TW" altLang="en-US" sz="1200" b="1"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下週</a:t>
                      </a:r>
                      <a:endParaRPr kumimoji="0" lang="zh-TW" altLang="en-US" sz="1200" b="1"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a:ln>
                            <a:noFill/>
                          </a:ln>
                          <a:solidFill>
                            <a:srgbClr val="000000"/>
                          </a:solidFill>
                          <a:effectLst/>
                          <a:latin typeface="標楷體" pitchFamily="65" charset="-120"/>
                          <a:ea typeface="標楷體" pitchFamily="65" charset="-120"/>
                          <a:cs typeface="Times New Roman" pitchFamily="18" charset="0"/>
                        </a:rPr>
                        <a:t>事 奉</a:t>
                      </a:r>
                      <a:r>
                        <a:rPr kumimoji="0" lang="zh-TW" altLang="en-US" sz="1200" b="0" i="0" u="none" strike="noStrike" cap="none" normalizeH="0" baseline="0">
                          <a:ln>
                            <a:noFill/>
                          </a:ln>
                          <a:solidFill>
                            <a:srgbClr val="000000"/>
                          </a:solidFill>
                          <a:effectLst/>
                          <a:latin typeface="標楷體" pitchFamily="65" charset="-120"/>
                          <a:ea typeface="標楷體" pitchFamily="65" charset="-120"/>
                          <a:cs typeface="Times New Roman" pitchFamily="18" charset="0"/>
                        </a:rPr>
                        <a:t> </a:t>
                      </a:r>
                      <a:endParaRPr kumimoji="0" lang="zh-TW" altLang="en-US" sz="1200" b="0" i="0" u="none" strike="noStrike" cap="none" normalizeH="0" baseline="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本週</a:t>
                      </a:r>
                      <a:endParaRPr kumimoji="0" lang="zh-TW" altLang="en-US" sz="1200" b="1"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下週</a:t>
                      </a:r>
                      <a:endParaRPr kumimoji="0" lang="zh-TW" altLang="en-US" sz="1200" b="1"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33363">
                <a:tc>
                  <a:txBody>
                    <a:bodyPr/>
                    <a:lstStyle/>
                    <a:p>
                      <a:pPr marL="0" marR="0" lvl="0" indent="0" algn="ctr" defTabSz="914400" rtl="0" eaLnBrk="1" fontAlgn="base" latinLnBrk="0" hangingPunct="1">
                        <a:lnSpc>
                          <a:spcPts val="17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證 道</a:t>
                      </a:r>
                      <a:r>
                        <a:rPr kumimoji="0" lang="zh-TW" altLang="en-US" sz="1200" b="0"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 </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ts val="1700"/>
                        </a:lnSpc>
                        <a:spcBef>
                          <a:spcPct val="0"/>
                        </a:spcBef>
                        <a:spcAft>
                          <a:spcPct val="0"/>
                        </a:spcAft>
                        <a:buClrTx/>
                        <a:buSzTx/>
                        <a:buFontTx/>
                        <a:buNone/>
                        <a:tabLst/>
                        <a:defRPr/>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林春宏</a:t>
                      </a: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ts val="1700"/>
                        </a:lnSpc>
                        <a:spcBef>
                          <a:spcPct val="0"/>
                        </a:spcBef>
                        <a:spcAft>
                          <a:spcPct val="0"/>
                        </a:spcAft>
                        <a:buClrTx/>
                        <a:buSzTx/>
                        <a:buFontTx/>
                        <a:buNone/>
                        <a:tabLst/>
                        <a:defRPr/>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魯瑪夫</a:t>
                      </a: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7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放 影</a:t>
                      </a:r>
                      <a:r>
                        <a:rPr kumimoji="0" lang="zh-TW" altLang="en-US" sz="1200" b="0"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 </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李漢堯</a:t>
                      </a: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夏正林</a:t>
                      </a: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98685">
                <a:tc rowSpan="2">
                  <a:txBody>
                    <a:bodyPr/>
                    <a:lstStyle/>
                    <a:p>
                      <a:pPr marL="0" marR="0" lvl="0" indent="0" algn="ctr" defTabSz="914400" rtl="0" eaLnBrk="1" fontAlgn="base" latinLnBrk="0" hangingPunct="1">
                        <a:lnSpc>
                          <a:spcPts val="1613"/>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司 會</a:t>
                      </a:r>
                      <a:r>
                        <a:rPr kumimoji="0" lang="zh-TW" altLang="en-US" sz="1200" b="0"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 </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ctr" latinLnBrk="0" hangingPunct="1">
                        <a:lnSpc>
                          <a:spcPts val="1613"/>
                        </a:lnSpc>
                        <a:spcBef>
                          <a:spcPct val="0"/>
                        </a:spcBef>
                        <a:spcAft>
                          <a:spcPct val="0"/>
                        </a:spcAft>
                        <a:buClrTx/>
                        <a:buSzTx/>
                        <a:buFontTx/>
                        <a:buNone/>
                        <a:tabLst/>
                        <a:defRPr/>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趙子威</a:t>
                      </a: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TlToBr>
                      <a:noFill/>
                    </a:lnTlToBr>
                    <a:lnBlToTr>
                      <a:noFill/>
                    </a:lnBlToTr>
                    <a:noFill/>
                  </a:tcPr>
                </a:tc>
                <a:tc rowSpan="2">
                  <a:txBody>
                    <a:bodyPr/>
                    <a:lstStyle/>
                    <a:p>
                      <a:pPr marL="0" marR="0" lvl="0" indent="0" algn="ctr" defTabSz="914400" rtl="0" eaLnBrk="1" fontAlgn="ctr" latinLnBrk="0" hangingPunct="1">
                        <a:lnSpc>
                          <a:spcPts val="1613"/>
                        </a:lnSpc>
                        <a:spcBef>
                          <a:spcPct val="0"/>
                        </a:spcBef>
                        <a:spcAft>
                          <a:spcPct val="0"/>
                        </a:spcAft>
                        <a:buClrTx/>
                        <a:buSzTx/>
                        <a:buFontTx/>
                        <a:buNone/>
                        <a:tabLst/>
                        <a:defRPr/>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鄭朮均</a:t>
                      </a: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ts val="1613"/>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聖餐服事</a:t>
                      </a:r>
                      <a:r>
                        <a:rPr kumimoji="0" lang="zh-TW" altLang="en-US" sz="1200" b="0"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 </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613"/>
                        </a:lnSpc>
                        <a:spcBef>
                          <a:spcPct val="0"/>
                        </a:spcBef>
                        <a:spcAft>
                          <a:spcPct val="0"/>
                        </a:spcAft>
                        <a:buClrTx/>
                        <a:buSzTx/>
                        <a:buFontTx/>
                        <a:buNone/>
                        <a:tabLst/>
                      </a:pP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613"/>
                        </a:lnSpc>
                        <a:spcBef>
                          <a:spcPct val="0"/>
                        </a:spcBef>
                        <a:spcAft>
                          <a:spcPct val="0"/>
                        </a:spcAft>
                        <a:buClrTx/>
                        <a:buSzTx/>
                        <a:buFontTx/>
                        <a:buNone/>
                        <a:tabLst/>
                      </a:pP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19075">
                <a:tc vMerge="1">
                  <a:txBody>
                    <a:bodyPr/>
                    <a:lstStyle/>
                    <a:p>
                      <a:endParaRPr lang="zh-TW" altLang="en-US"/>
                    </a:p>
                  </a:txBody>
                  <a:tcPr/>
                </a:tc>
                <a:tc vMerge="1">
                  <a:txBody>
                    <a:bodyPr/>
                    <a:lstStyle/>
                    <a:p>
                      <a:endParaRPr lang="zh-TW" altLang="en-US" dirty="0"/>
                    </a:p>
                  </a:txBody>
                  <a:tcPr/>
                </a:tc>
                <a:tc vMerge="1">
                  <a:txBody>
                    <a:bodyPr/>
                    <a:lstStyle/>
                    <a:p>
                      <a:endParaRPr lang="zh-TW" altLang="en-US"/>
                    </a:p>
                  </a:txBody>
                  <a:tcPr/>
                </a:tc>
                <a:tc vMerge="1">
                  <a:txBody>
                    <a:bodyPr/>
                    <a:lstStyle/>
                    <a:p>
                      <a:endParaRPr lang="zh-TW" altLang="en-US"/>
                    </a:p>
                  </a:txBody>
                  <a:tcPr/>
                </a:tc>
                <a:tc>
                  <a:txBody>
                    <a:bodyPr/>
                    <a:lstStyle/>
                    <a:p>
                      <a:pPr marL="0" marR="0" lvl="0" indent="0" algn="ctr" defTabSz="914400" rtl="0" eaLnBrk="1" fontAlgn="base" latinLnBrk="0" hangingPunct="1">
                        <a:lnSpc>
                          <a:spcPts val="1613"/>
                        </a:lnSpc>
                        <a:spcBef>
                          <a:spcPct val="0"/>
                        </a:spcBef>
                        <a:spcAft>
                          <a:spcPct val="0"/>
                        </a:spcAft>
                        <a:buClrTx/>
                        <a:buSzTx/>
                        <a:buFontTx/>
                        <a:buNone/>
                        <a:tabLst/>
                        <a:defRPr/>
                      </a:pP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613"/>
                        </a:lnSpc>
                        <a:spcBef>
                          <a:spcPct val="0"/>
                        </a:spcBef>
                        <a:spcAft>
                          <a:spcPct val="0"/>
                        </a:spcAft>
                        <a:buClrTx/>
                        <a:buSzTx/>
                        <a:buFontTx/>
                        <a:buNone/>
                        <a:tabLst/>
                        <a:defRPr/>
                      </a:pP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873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司 琴</a:t>
                      </a:r>
                      <a:r>
                        <a:rPr kumimoji="0" lang="zh-TW" altLang="en-US" sz="1200" b="0"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 </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談得聖</a:t>
                      </a: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林君曼</a:t>
                      </a: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聖餐製作</a:t>
                      </a:r>
                      <a:r>
                        <a:rPr kumimoji="0" lang="zh-TW" altLang="en-US" sz="1200" b="0"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 </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33363">
                <a:tc rowSpan="2">
                  <a:txBody>
                    <a:bodyPr/>
                    <a:lstStyle/>
                    <a:p>
                      <a:pPr marL="0" marR="0" lvl="0" indent="0" algn="ctr" defTabSz="914400" rtl="0" eaLnBrk="1" fontAlgn="base" latinLnBrk="0" hangingPunct="1">
                        <a:lnSpc>
                          <a:spcPts val="1738"/>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招 待</a:t>
                      </a:r>
                      <a:r>
                        <a:rPr kumimoji="0" lang="zh-TW" altLang="en-US" sz="1200" b="0"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 </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ts val="1738"/>
                        </a:lnSpc>
                        <a:spcBef>
                          <a:spcPct val="0"/>
                        </a:spcBef>
                        <a:spcAft>
                          <a:spcPct val="0"/>
                        </a:spcAft>
                        <a:buClrTx/>
                        <a:buSzTx/>
                        <a:buFontTx/>
                        <a:buNone/>
                        <a:tabLst/>
                        <a:defRPr/>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李蘇沛</a:t>
                      </a: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ts val="1738"/>
                        </a:lnSpc>
                        <a:spcBef>
                          <a:spcPct val="0"/>
                        </a:spcBef>
                        <a:spcAft>
                          <a:spcPct val="0"/>
                        </a:spcAft>
                        <a:buClrTx/>
                        <a:buSzTx/>
                        <a:buFontTx/>
                        <a:buNone/>
                        <a:tabLst/>
                        <a:defRPr/>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許銘華</a:t>
                      </a: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zh-TW"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愛宴 </a:t>
                      </a: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p>
                      <a:pPr marL="0" marR="0" lvl="0" indent="0" algn="ctr" defTabSz="914400" rtl="0" eaLnBrk="1" fontAlgn="base" latinLnBrk="0" hangingPunct="1">
                        <a:lnSpc>
                          <a:spcPts val="1738"/>
                        </a:lnSpc>
                        <a:spcBef>
                          <a:spcPct val="0"/>
                        </a:spcBef>
                        <a:spcAft>
                          <a:spcPct val="0"/>
                        </a:spcAft>
                        <a:buClrTx/>
                        <a:buSzTx/>
                        <a:buFontTx/>
                        <a:buNone/>
                        <a:tabLst/>
                      </a:pPr>
                      <a:r>
                        <a:rPr kumimoji="0" lang="zh-TW" altLang="zh-TW"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負責</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ts val="1738"/>
                        </a:lnSpc>
                        <a:spcBef>
                          <a:spcPct val="0"/>
                        </a:spcBef>
                        <a:spcAft>
                          <a:spcPct val="0"/>
                        </a:spcAft>
                        <a:buClrTx/>
                        <a:buSzTx/>
                        <a:buFontTx/>
                        <a:buNone/>
                        <a:tabLst/>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執事會</a:t>
                      </a: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TlToBr>
                      <a:noFill/>
                    </a:lnTlToBr>
                    <a:lnBlToTr>
                      <a:noFill/>
                    </a:lnBlToTr>
                    <a:noFill/>
                  </a:tcPr>
                </a:tc>
                <a:tc rowSpan="2">
                  <a:txBody>
                    <a:bodyPr/>
                    <a:lstStyle/>
                    <a:p>
                      <a:pPr marL="0" marR="0" lvl="0" indent="0" algn="ctr" defTabSz="914400" rtl="0" eaLnBrk="1" fontAlgn="base" latinLnBrk="0" hangingPunct="1">
                        <a:lnSpc>
                          <a:spcPts val="1738"/>
                        </a:lnSpc>
                        <a:spcBef>
                          <a:spcPct val="0"/>
                        </a:spcBef>
                        <a:spcAft>
                          <a:spcPct val="0"/>
                        </a:spcAft>
                        <a:buClrTx/>
                        <a:buSzTx/>
                        <a:buFontTx/>
                        <a:buNone/>
                        <a:tabLst/>
                      </a:pP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00025">
                <a:tc vMerge="1">
                  <a:txBody>
                    <a:bodyPr/>
                    <a:lstStyle/>
                    <a:p>
                      <a:endParaRPr lang="zh-TW" altLang="en-US"/>
                    </a:p>
                  </a:txBody>
                  <a:tcPr/>
                </a:tc>
                <a:tc>
                  <a:txBody>
                    <a:bodyPr/>
                    <a:lstStyle/>
                    <a:p>
                      <a:pPr marL="0" marR="0" lvl="0" indent="0" algn="ctr" defTabSz="914400" rtl="0" eaLnBrk="1" fontAlgn="ctr" latinLnBrk="0" hangingPunct="1">
                        <a:lnSpc>
                          <a:spcPts val="1738"/>
                        </a:lnSpc>
                        <a:spcBef>
                          <a:spcPct val="0"/>
                        </a:spcBef>
                        <a:spcAft>
                          <a:spcPct val="0"/>
                        </a:spcAft>
                        <a:buClrTx/>
                        <a:buSzTx/>
                        <a:buFontTx/>
                        <a:buNone/>
                        <a:tabLst/>
                        <a:defRPr/>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張慧雲</a:t>
                      </a: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ts val="1738"/>
                        </a:lnSpc>
                        <a:spcBef>
                          <a:spcPct val="0"/>
                        </a:spcBef>
                        <a:spcAft>
                          <a:spcPct val="0"/>
                        </a:spcAft>
                        <a:buClrTx/>
                        <a:buSzTx/>
                        <a:buFontTx/>
                        <a:buNone/>
                        <a:tabLst/>
                        <a:defRPr/>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吳鳳英</a:t>
                      </a: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TW" altLang="en-US"/>
                    </a:p>
                  </a:txBody>
                  <a:tcPr/>
                </a:tc>
                <a:tc vMerge="1">
                  <a:txBody>
                    <a:bodyPr/>
                    <a:lstStyle/>
                    <a:p>
                      <a:endParaRPr lang="zh-TW" altLang="en-US" dirty="0"/>
                    </a:p>
                  </a:txBody>
                  <a:tcPr/>
                </a:tc>
                <a:tc vMerge="1">
                  <a:txBody>
                    <a:bodyPr/>
                    <a:lstStyle/>
                    <a:p>
                      <a:endParaRPr lang="zh-TW" altLang="en-US"/>
                    </a:p>
                  </a:txBody>
                  <a:tcPr/>
                </a:tc>
                <a:extLst>
                  <a:ext uri="{0D108BD9-81ED-4DB2-BD59-A6C34878D82A}">
                    <a16:rowId xmlns:a16="http://schemas.microsoft.com/office/drawing/2014/main" val="10006"/>
                  </a:ext>
                </a:extLst>
              </a:tr>
              <a:tr h="209148">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點奉獻</a:t>
                      </a:r>
                      <a:r>
                        <a:rPr kumimoji="0" lang="zh-TW" altLang="en-US" sz="1200" b="0"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 </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張慧雲</a:t>
                      </a: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張慧雲</a:t>
                      </a: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愛宴</a:t>
                      </a:r>
                      <a:r>
                        <a:rPr kumimoji="0" lang="zh-TW" altLang="en-US" sz="1200" b="0"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 </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清洗</a:t>
                      </a:r>
                      <a:r>
                        <a:rPr kumimoji="0" lang="zh-TW" altLang="en-US" sz="1200" b="0"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 </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春林</a:t>
                      </a:r>
                      <a:endParaRPr kumimoji="0" lang="en-US"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仲偉</a:t>
                      </a:r>
                      <a:endParaRPr kumimoji="0" lang="en-US"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09148">
                <a:tc vMerge="1">
                  <a:txBody>
                    <a:bodyPr/>
                    <a:lstStyle/>
                    <a:p>
                      <a:endParaRPr lang="zh-TW"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en-US"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Wendy</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en-US"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Wendy</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TW" altLang="en-US"/>
                    </a:p>
                  </a:txBody>
                  <a:tcPr/>
                </a:tc>
                <a:tc vMerge="1">
                  <a:txBody>
                    <a:bodyPr/>
                    <a:lstStyle/>
                    <a:p>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TW" altLang="en-US"/>
                    </a:p>
                  </a:txBody>
                  <a:tcPr/>
                </a:tc>
                <a:extLst>
                  <a:ext uri="{0D108BD9-81ED-4DB2-BD59-A6C34878D82A}">
                    <a16:rowId xmlns:a16="http://schemas.microsoft.com/office/drawing/2014/main" val="4054895905"/>
                  </a:ext>
                </a:extLst>
              </a:tr>
              <a:tr h="4280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上週奉獻</a:t>
                      </a:r>
                      <a:r>
                        <a:rPr kumimoji="0" lang="en-US" altLang="zh-TW"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 /</a:t>
                      </a: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元</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主日</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奉獻</a:t>
                      </a:r>
                      <a:endParaRPr lang="zh-TW" altLang="en-US" dirty="0">
                        <a:latin typeface="標楷體" pitchFamily="65" charset="-120"/>
                        <a:ea typeface="標楷體" pitchFamily="65" charset="-120"/>
                      </a:endParaRP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記名</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奉獻</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兒童 </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主日學</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指定 </a:t>
                      </a:r>
                      <a:endParaRPr kumimoji="0" lang="en-US" altLang="zh-TW" sz="1200" b="1"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代轉</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不記名</a:t>
                      </a:r>
                      <a:endParaRPr kumimoji="0" lang="en-US" altLang="zh-TW" sz="1200" b="1"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代轉</a:t>
                      </a:r>
                      <a:endParaRPr kumimoji="0" lang="zh-TW" altLang="zh-TW" sz="1200" b="1"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17500">
                <a:tc>
                  <a:txBody>
                    <a:bodyPr/>
                    <a:lstStyle/>
                    <a:p>
                      <a:pPr algn="ctr"/>
                      <a:r>
                        <a:rPr lang="en-US" altLang="zh-TW" sz="1200" dirty="0">
                          <a:latin typeface="標楷體" pitchFamily="65" charset="-120"/>
                          <a:ea typeface="標楷體" pitchFamily="65" charset="-120"/>
                          <a:cs typeface="Times New Roman" pitchFamily="18" charset="0"/>
                        </a:rPr>
                        <a:t>38,000</a:t>
                      </a:r>
                      <a:endParaRPr lang="zh-TW" altLang="en-US" sz="1200" dirty="0">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altLang="zh-TW" sz="1200" dirty="0">
                          <a:latin typeface="標楷體" pitchFamily="65" charset="-120"/>
                          <a:ea typeface="標楷體" pitchFamily="65" charset="-120"/>
                          <a:cs typeface="Times New Roman" pitchFamily="18" charset="0"/>
                        </a:rPr>
                        <a:t>5,500</a:t>
                      </a:r>
                      <a:endParaRPr lang="zh-TW" altLang="en-US" sz="1200" dirty="0">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613"/>
                        </a:lnSpc>
                        <a:spcBef>
                          <a:spcPct val="0"/>
                        </a:spcBef>
                        <a:spcAft>
                          <a:spcPct val="0"/>
                        </a:spcAft>
                        <a:buClrTx/>
                        <a:buSzTx/>
                        <a:buFontTx/>
                        <a:buNone/>
                        <a:tabLst/>
                      </a:pPr>
                      <a:r>
                        <a:rPr kumimoji="0" lang="en-US"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25,000</a:t>
                      </a: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613"/>
                        </a:lnSpc>
                        <a:spcBef>
                          <a:spcPct val="0"/>
                        </a:spcBef>
                        <a:spcAft>
                          <a:spcPct val="0"/>
                        </a:spcAft>
                        <a:buClrTx/>
                        <a:buSzTx/>
                        <a:buFontTx/>
                        <a:buNone/>
                        <a:tabLst/>
                      </a:pPr>
                      <a:r>
                        <a:rPr kumimoji="0" lang="en-US"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500</a:t>
                      </a: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5,000</a:t>
                      </a: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2,000</a:t>
                      </a: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3889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上週主日 </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出席</a:t>
                      </a:r>
                      <a:r>
                        <a:rPr kumimoji="0" lang="en-US" altLang="zh-TW"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a:t>
                      </a: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人</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成人</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青年</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兒童 </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主日學</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254000">
                <a:tc>
                  <a:txBody>
                    <a:bodyPr/>
                    <a:lstStyle/>
                    <a:p>
                      <a:pPr marL="0" marR="0" lvl="0" indent="0" algn="ctr" defTabSz="914400" rtl="0" eaLnBrk="1" fontAlgn="base" latinLnBrk="0" hangingPunct="1">
                        <a:lnSpc>
                          <a:spcPts val="1613"/>
                        </a:lnSpc>
                        <a:spcBef>
                          <a:spcPct val="0"/>
                        </a:spcBef>
                        <a:spcAft>
                          <a:spcPct val="0"/>
                        </a:spcAft>
                        <a:buClrTx/>
                        <a:buSzTx/>
                        <a:buFontTx/>
                        <a:buNone/>
                        <a:tabLst/>
                      </a:pPr>
                      <a:r>
                        <a:rPr kumimoji="0" lang="en-US"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40</a:t>
                      </a: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613"/>
                        </a:lnSpc>
                        <a:spcBef>
                          <a:spcPct val="0"/>
                        </a:spcBef>
                        <a:spcAft>
                          <a:spcPct val="0"/>
                        </a:spcAft>
                        <a:buClrTx/>
                        <a:buSzTx/>
                        <a:buFontTx/>
                        <a:buNone/>
                        <a:tabLst/>
                      </a:pPr>
                      <a:r>
                        <a:rPr kumimoji="0" lang="en-US"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30</a:t>
                      </a: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613"/>
                        </a:lnSpc>
                        <a:spcBef>
                          <a:spcPct val="0"/>
                        </a:spcBef>
                        <a:spcAft>
                          <a:spcPct val="0"/>
                        </a:spcAft>
                        <a:buClrTx/>
                        <a:buSzTx/>
                        <a:buFontTx/>
                        <a:buNone/>
                        <a:tabLst/>
                      </a:pPr>
                      <a:r>
                        <a:rPr kumimoji="0" lang="en-US"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6</a:t>
                      </a: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613"/>
                        </a:lnSpc>
                        <a:spcBef>
                          <a:spcPct val="0"/>
                        </a:spcBef>
                        <a:spcAft>
                          <a:spcPct val="0"/>
                        </a:spcAft>
                        <a:buClrTx/>
                        <a:buSzTx/>
                        <a:buFontTx/>
                        <a:buNone/>
                        <a:tabLst/>
                      </a:pPr>
                      <a:r>
                        <a:rPr kumimoji="0" lang="en-US"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4</a:t>
                      </a: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bl>
          </a:graphicData>
        </a:graphic>
      </p:graphicFrame>
      <p:sp>
        <p:nvSpPr>
          <p:cNvPr id="17552" name="矩形 24"/>
          <p:cNvSpPr>
            <a:spLocks noChangeArrowheads="1"/>
          </p:cNvSpPr>
          <p:nvPr/>
        </p:nvSpPr>
        <p:spPr bwMode="auto">
          <a:xfrm>
            <a:off x="5540378" y="403996"/>
            <a:ext cx="4143372" cy="2246769"/>
          </a:xfrm>
          <a:prstGeom prst="rect">
            <a:avLst/>
          </a:prstGeom>
          <a:noFill/>
          <a:ln w="9525">
            <a:noFill/>
            <a:miter lim="800000"/>
            <a:headEnd/>
            <a:tailEnd/>
          </a:ln>
        </p:spPr>
        <p:txBody>
          <a:bodyPr wrap="square">
            <a:spAutoFit/>
          </a:bodyPr>
          <a:lstStyle/>
          <a:p>
            <a:pPr lvl="0">
              <a:tabLst>
                <a:tab pos="0" algn="l"/>
              </a:tabLst>
            </a:pPr>
            <a:r>
              <a:rPr lang="zh-TW" altLang="en-US" b="1" dirty="0">
                <a:latin typeface="標楷體" pitchFamily="65" charset="-120"/>
                <a:ea typeface="標楷體" pitchFamily="65" charset="-120"/>
              </a:rPr>
              <a:t>講員：林春宏弟兄</a:t>
            </a:r>
            <a:endParaRPr kumimoji="0" lang="zh-TW" altLang="en-US" b="1" dirty="0">
              <a:latin typeface="標楷體" pitchFamily="65" charset="-120"/>
              <a:ea typeface="標楷體" pitchFamily="65" charset="-120"/>
              <a:cs typeface="Times New Roman" pitchFamily="18" charset="0"/>
            </a:endParaRPr>
          </a:p>
          <a:p>
            <a:r>
              <a:rPr lang="zh-TW" altLang="en-US" b="1" dirty="0">
                <a:latin typeface="標楷體" pitchFamily="65" charset="-120"/>
                <a:ea typeface="標楷體" pitchFamily="65" charset="-120"/>
              </a:rPr>
              <a:t>講題：</a:t>
            </a:r>
            <a:r>
              <a:rPr lang="zh-TW" altLang="en-US" sz="1400" b="1" dirty="0">
                <a:latin typeface="標楷體" pitchFamily="65" charset="-120"/>
                <a:ea typeface="標楷體" pitchFamily="65" charset="-120"/>
              </a:rPr>
              <a:t>孤兒寡婦的神</a:t>
            </a:r>
            <a:endParaRPr lang="en-US" altLang="zh-TW" b="1" dirty="0">
              <a:latin typeface="標楷體" pitchFamily="65" charset="-120"/>
              <a:ea typeface="標楷體" pitchFamily="65" charset="-120"/>
            </a:endParaRPr>
          </a:p>
          <a:p>
            <a:r>
              <a:rPr lang="zh-TW" altLang="en-US" b="1" dirty="0">
                <a:latin typeface="標楷體" pitchFamily="65" charset="-120"/>
                <a:ea typeface="標楷體" pitchFamily="65" charset="-120"/>
              </a:rPr>
              <a:t>經文：</a:t>
            </a:r>
            <a:r>
              <a:rPr lang="zh-TW" altLang="en-US" sz="1400" b="1" dirty="0">
                <a:latin typeface="標楷體" pitchFamily="65" charset="-120"/>
                <a:ea typeface="標楷體" pitchFamily="65" charset="-120"/>
              </a:rPr>
              <a:t>申命記</a:t>
            </a:r>
            <a:r>
              <a:rPr lang="en-US" altLang="zh-TW" sz="1400" b="1" dirty="0">
                <a:latin typeface="標楷體" pitchFamily="65" charset="-120"/>
                <a:ea typeface="標楷體" pitchFamily="65" charset="-120"/>
              </a:rPr>
              <a:t>10</a:t>
            </a:r>
            <a:r>
              <a:rPr lang="zh-TW" altLang="en-US" sz="1400" b="1" dirty="0">
                <a:latin typeface="標楷體" pitchFamily="65" charset="-120"/>
                <a:ea typeface="標楷體" pitchFamily="65" charset="-120"/>
              </a:rPr>
              <a:t>章</a:t>
            </a:r>
            <a:r>
              <a:rPr lang="en-US" altLang="zh-TW" sz="1400" b="1" dirty="0">
                <a:latin typeface="標楷體" pitchFamily="65" charset="-120"/>
                <a:ea typeface="標楷體" pitchFamily="65" charset="-120"/>
              </a:rPr>
              <a:t>17-20</a:t>
            </a:r>
            <a:r>
              <a:rPr lang="zh-TW" altLang="en-US" sz="1400" b="1" dirty="0">
                <a:latin typeface="標楷體" pitchFamily="65" charset="-120"/>
                <a:ea typeface="標楷體" pitchFamily="65" charset="-120"/>
              </a:rPr>
              <a:t>節</a:t>
            </a:r>
            <a:endParaRPr lang="en-US" altLang="zh-TW" b="1" dirty="0">
              <a:latin typeface="標楷體" pitchFamily="65" charset="-120"/>
              <a:ea typeface="標楷體" pitchFamily="65" charset="-120"/>
            </a:endParaRPr>
          </a:p>
          <a:p>
            <a:pPr>
              <a:tabLst>
                <a:tab pos="0" algn="l"/>
              </a:tabLst>
            </a:pPr>
            <a:r>
              <a:rPr lang="zh-TW" altLang="en-US" b="1" dirty="0">
                <a:latin typeface="標楷體" pitchFamily="65" charset="-120"/>
                <a:ea typeface="標楷體" pitchFamily="65" charset="-120"/>
              </a:rPr>
              <a:t>金句：</a:t>
            </a:r>
            <a:r>
              <a:rPr lang="zh-TW" altLang="en-US" sz="1400" b="1" dirty="0">
                <a:latin typeface="標楷體" pitchFamily="65" charset="-120"/>
                <a:ea typeface="標楷體" pitchFamily="65" charset="-120"/>
              </a:rPr>
              <a:t>申命記</a:t>
            </a:r>
            <a:r>
              <a:rPr lang="en-US" altLang="zh-TW" sz="1400" b="1" dirty="0">
                <a:latin typeface="標楷體" pitchFamily="65" charset="-120"/>
                <a:ea typeface="標楷體" pitchFamily="65" charset="-120"/>
              </a:rPr>
              <a:t>10</a:t>
            </a:r>
            <a:r>
              <a:rPr lang="zh-TW" altLang="en-US" sz="1400" b="1" dirty="0">
                <a:latin typeface="標楷體" pitchFamily="65" charset="-120"/>
                <a:ea typeface="標楷體" pitchFamily="65" charset="-120"/>
              </a:rPr>
              <a:t>章</a:t>
            </a:r>
            <a:r>
              <a:rPr lang="en-US" altLang="zh-TW" sz="1400" b="1" dirty="0">
                <a:latin typeface="標楷體" pitchFamily="65" charset="-120"/>
                <a:ea typeface="標楷體" pitchFamily="65" charset="-120"/>
              </a:rPr>
              <a:t>18</a:t>
            </a:r>
            <a:r>
              <a:rPr lang="zh-TW" altLang="en-US" sz="1400" b="1" dirty="0">
                <a:latin typeface="標楷體" pitchFamily="65" charset="-120"/>
                <a:ea typeface="標楷體" pitchFamily="65" charset="-120"/>
              </a:rPr>
              <a:t>節</a:t>
            </a:r>
            <a:endParaRPr lang="en-US" altLang="zh-TW" b="1" dirty="0">
              <a:latin typeface="標楷體" pitchFamily="65" charset="-120"/>
              <a:ea typeface="標楷體" pitchFamily="65" charset="-120"/>
            </a:endParaRPr>
          </a:p>
          <a:p>
            <a:endParaRPr lang="en-US" altLang="zh-TW" b="1" dirty="0">
              <a:latin typeface="標楷體" pitchFamily="65" charset="-120"/>
              <a:ea typeface="標楷體" pitchFamily="65" charset="-120"/>
            </a:endParaRPr>
          </a:p>
          <a:p>
            <a:endParaRPr lang="en-US" altLang="zh-TW" b="1" dirty="0">
              <a:latin typeface="標楷體" pitchFamily="65" charset="-120"/>
              <a:ea typeface="標楷體" pitchFamily="65" charset="-120"/>
            </a:endParaRPr>
          </a:p>
          <a:p>
            <a:pPr lvl="0">
              <a:tabLst>
                <a:tab pos="0" algn="l"/>
              </a:tabLst>
            </a:pPr>
            <a:endParaRPr lang="en-US" altLang="zh-TW" b="1" dirty="0">
              <a:latin typeface="標楷體" pitchFamily="65" charset="-120"/>
              <a:ea typeface="標楷體" pitchFamily="65" charset="-120"/>
            </a:endParaRPr>
          </a:p>
          <a:p>
            <a:pPr lvl="0">
              <a:tabLst>
                <a:tab pos="0" algn="l"/>
              </a:tabLst>
            </a:pPr>
            <a:endParaRPr lang="en-US" altLang="zh-TW" b="1" dirty="0">
              <a:latin typeface="標楷體" pitchFamily="65" charset="-120"/>
              <a:ea typeface="標楷體" pitchFamily="65" charset="-120"/>
            </a:endParaRPr>
          </a:p>
          <a:p>
            <a:pPr lvl="0">
              <a:tabLst>
                <a:tab pos="0" algn="l"/>
              </a:tabLst>
            </a:pPr>
            <a:endParaRPr lang="en-US" altLang="zh-TW" b="1" dirty="0">
              <a:latin typeface="標楷體" pitchFamily="65" charset="-120"/>
              <a:ea typeface="標楷體" pitchFamily="65" charset="-120"/>
            </a:endParaRPr>
          </a:p>
          <a:p>
            <a:pPr lvl="0">
              <a:tabLst>
                <a:tab pos="0" algn="l"/>
              </a:tabLst>
            </a:pPr>
            <a:endParaRPr lang="en-US" altLang="zh-TW" b="1" dirty="0">
              <a:latin typeface="標楷體" pitchFamily="65" charset="-120"/>
              <a:ea typeface="標楷體" pitchFamily="65" charset="-120"/>
            </a:endParaRPr>
          </a:p>
        </p:txBody>
      </p:sp>
    </p:spTree>
  </p:cSld>
  <p:clrMapOvr>
    <a:masterClrMapping/>
  </p:clrMapOvr>
</p:sld>
</file>

<file path=ppt/theme/theme1.xml><?xml version="1.0" encoding="utf-8"?>
<a:theme xmlns:a="http://schemas.openxmlformats.org/drawingml/2006/main" name="預設簡報設計">
  <a:themeElements>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98538" rtl="0" eaLnBrk="1" fontAlgn="base" latinLnBrk="0" hangingPunct="1">
          <a:lnSpc>
            <a:spcPct val="100000"/>
          </a:lnSpc>
          <a:spcBef>
            <a:spcPct val="0"/>
          </a:spcBef>
          <a:spcAft>
            <a:spcPct val="0"/>
          </a:spcAft>
          <a:buClrTx/>
          <a:buSzTx/>
          <a:buFontTx/>
          <a:buNone/>
          <a:tabLst/>
          <a:defRPr kumimoji="1" lang="zh-TW" altLang="en-US" sz="2000" b="0" i="0" u="none" strike="noStrike" cap="none" normalizeH="0" baseline="0" smtClean="0">
            <a:ln>
              <a:noFill/>
            </a:ln>
            <a:solidFill>
              <a:schemeClr val="tx1"/>
            </a:solidFill>
            <a:effectLst/>
            <a:latin typeface="Arial" charset="0"/>
            <a:ea typeface="新細明體" pitchFamily="18"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98538" rtl="0" eaLnBrk="1" fontAlgn="base" latinLnBrk="0" hangingPunct="1">
          <a:lnSpc>
            <a:spcPct val="100000"/>
          </a:lnSpc>
          <a:spcBef>
            <a:spcPct val="0"/>
          </a:spcBef>
          <a:spcAft>
            <a:spcPct val="0"/>
          </a:spcAft>
          <a:buClrTx/>
          <a:buSzTx/>
          <a:buFontTx/>
          <a:buNone/>
          <a:tabLst/>
          <a:defRPr kumimoji="1" lang="zh-TW" altLang="en-US" sz="2000" b="0" i="0" u="none" strike="noStrike" cap="none" normalizeH="0" baseline="0" smtClean="0">
            <a:ln>
              <a:noFill/>
            </a:ln>
            <a:solidFill>
              <a:schemeClr val="tx1"/>
            </a:solidFill>
            <a:effectLst/>
            <a:latin typeface="Arial" charset="0"/>
            <a:ea typeface="新細明體" pitchFamily="18" charset="-120"/>
          </a:defRPr>
        </a:defPPr>
      </a:lstStyle>
    </a:lnDef>
  </a:objectDefaults>
  <a:extraClrSchemeLst>
    <a:extraClrScheme>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113833</TotalTime>
  <Words>639</Words>
  <Application>Microsoft Macintosh PowerPoint</Application>
  <PresentationFormat>自訂</PresentationFormat>
  <Paragraphs>155</Paragraphs>
  <Slides>2</Slides>
  <Notes>2</Notes>
  <HiddenSlides>0</HiddenSlides>
  <MMClips>0</MMClips>
  <ScaleCrop>false</ScaleCrop>
  <HeadingPairs>
    <vt:vector size="6" baseType="variant">
      <vt:variant>
        <vt:lpstr>使用字型</vt:lpstr>
      </vt:variant>
      <vt:variant>
        <vt:i4>4</vt:i4>
      </vt:variant>
      <vt:variant>
        <vt:lpstr>佈景主題</vt:lpstr>
      </vt:variant>
      <vt:variant>
        <vt:i4>1</vt:i4>
      </vt:variant>
      <vt:variant>
        <vt:lpstr>投影片標題</vt:lpstr>
      </vt:variant>
      <vt:variant>
        <vt:i4>2</vt:i4>
      </vt:variant>
    </vt:vector>
  </HeadingPairs>
  <TitlesOfParts>
    <vt:vector size="7" baseType="lpstr">
      <vt:lpstr>標楷體</vt:lpstr>
      <vt:lpstr>Kaiti SC</vt:lpstr>
      <vt:lpstr>Arial</vt:lpstr>
      <vt:lpstr>Calibri</vt:lpstr>
      <vt:lpstr>預設簡報設計</vt:lpstr>
      <vt:lpstr>PowerPoint 簡報</vt:lpstr>
      <vt:lpstr>PowerPoint 簡報</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Jessica</dc:creator>
  <cp:lastModifiedBy>Microsoft Office User</cp:lastModifiedBy>
  <cp:revision>7954</cp:revision>
  <dcterms:created xsi:type="dcterms:W3CDTF">2008-12-22T07:28:02Z</dcterms:created>
  <dcterms:modified xsi:type="dcterms:W3CDTF">2023-11-14T13:42:13Z</dcterms:modified>
</cp:coreProperties>
</file>