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 xmlns:p15="http://schemas.microsoft.com/office/powerpoint/2012/main">
        <p15:guide id="1" orient="horz" pos="2325">
          <p15:clr>
            <a:srgbClr val="A4A3A4"/>
          </p15:clr>
        </p15:guide>
        <p15:guide id="2" pos="3175">
          <p15:clr>
            <a:srgbClr val="A4A3A4"/>
          </p15:clr>
        </p15:guide>
      </p15:sldGuideLst>
    </p:ext>
    <p:ext uri="{2D200454-40CA-4A62-9FC3-DE9A4176ACB9}">
      <p15:notesGuideLst xmlns=""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4D4D4D"/>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9342" autoAdjust="0"/>
    <p:restoredTop sz="96405" autoAdjust="0"/>
  </p:normalViewPr>
  <p:slideViewPr>
    <p:cSldViewPr>
      <p:cViewPr>
        <p:scale>
          <a:sx n="100" d="100"/>
          <a:sy n="100" d="100"/>
        </p:scale>
        <p:origin x="-858" y="-78"/>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2023/11/21</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2023/11/21</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11</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26</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1855</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一生一世、叫我抬起頭的神</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魯瑪</a:t>
            </a:r>
            <a:r>
              <a:rPr lang="zh-TW" altLang="en-US" sz="1400" dirty="0" smtClean="0">
                <a:latin typeface="標楷體" pitchFamily="65" charset="-120"/>
                <a:ea typeface="標楷體" pitchFamily="65" charset="-120"/>
              </a:rPr>
              <a:t>夫牧師</a:t>
            </a:r>
            <a:endParaRPr lang="en-US" altLang="zh-TW" sz="1400" dirty="0">
              <a:latin typeface="標楷體" pitchFamily="65" charset="-120"/>
              <a:ea typeface="標楷體" pitchFamily="65" charset="-120"/>
            </a:endParaRPr>
          </a:p>
          <a:p>
            <a:r>
              <a:rPr lang="zh-TW" altLang="en-US" sz="1400" b="1" dirty="0">
                <a:latin typeface="標楷體" pitchFamily="65" charset="-120"/>
                <a:ea typeface="標楷體" pitchFamily="65" charset="-120"/>
              </a:rPr>
              <a:t>講題：成為信徒的好榜樣</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經文：提摩太前書</a:t>
            </a:r>
            <a:r>
              <a:rPr lang="en-US" altLang="zh-TW" sz="1400" b="1" dirty="0">
                <a:latin typeface="標楷體" pitchFamily="65" charset="-120"/>
                <a:ea typeface="標楷體" pitchFamily="65" charset="-120"/>
              </a:rPr>
              <a:t>4</a:t>
            </a:r>
            <a:r>
              <a:rPr lang="zh-TW" altLang="en-US" sz="1400" b="1" dirty="0">
                <a:latin typeface="標楷體" pitchFamily="65" charset="-120"/>
                <a:ea typeface="標楷體" pitchFamily="65" charset="-120"/>
              </a:rPr>
              <a:t>章</a:t>
            </a:r>
            <a:r>
              <a:rPr lang="en-US" altLang="zh-TW" sz="1400" b="1" dirty="0" smtClean="0">
                <a:latin typeface="標楷體" pitchFamily="65" charset="-120"/>
                <a:ea typeface="標楷體" pitchFamily="65" charset="-120"/>
              </a:rPr>
              <a:t>1-16</a:t>
            </a:r>
            <a:r>
              <a:rPr lang="zh-TW" altLang="en-US" sz="1400" b="1" dirty="0" smtClean="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金句：提摩太前書</a:t>
            </a:r>
            <a:r>
              <a:rPr lang="en-US" altLang="zh-TW" sz="1400" b="1" dirty="0">
                <a:latin typeface="標楷體" pitchFamily="65" charset="-120"/>
                <a:ea typeface="標楷體" pitchFamily="65" charset="-120"/>
              </a:rPr>
              <a:t>4</a:t>
            </a:r>
            <a:r>
              <a:rPr lang="zh-TW" altLang="en-US" sz="1400" b="1" dirty="0">
                <a:latin typeface="標楷體" pitchFamily="65" charset="-120"/>
                <a:ea typeface="標楷體" pitchFamily="65" charset="-120"/>
              </a:rPr>
              <a:t>章</a:t>
            </a:r>
            <a:r>
              <a:rPr lang="en-US" altLang="zh-TW" sz="1400" b="1" dirty="0" smtClean="0">
                <a:latin typeface="標楷體" pitchFamily="65" charset="-120"/>
                <a:ea typeface="標楷體" pitchFamily="65" charset="-120"/>
              </a:rPr>
              <a:t>12</a:t>
            </a:r>
            <a:r>
              <a:rPr lang="zh-TW" altLang="en-US" sz="1400" b="1" dirty="0" smtClean="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一生一世</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讚美一神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3" y="975500"/>
            <a:ext cx="4465597" cy="6224984"/>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zh-TW" altLang="en-US" dirty="0" smtClean="0">
                <a:latin typeface="標楷體" pitchFamily="65" charset="-120"/>
                <a:ea typeface="標楷體" pitchFamily="65" charset="-120"/>
              </a:rPr>
              <a:t>感謝魯瑪夫牧師的</a:t>
            </a:r>
            <a:r>
              <a:rPr lang="zh-TW" altLang="en-US" dirty="0">
                <a:latin typeface="標楷體" pitchFamily="65" charset="-120"/>
                <a:ea typeface="標楷體" pitchFamily="65" charset="-120"/>
              </a:rPr>
              <a:t>證道分享</a:t>
            </a:r>
            <a:r>
              <a:rPr lang="zh-TW" altLang="en-US" dirty="0" smtClean="0">
                <a:latin typeface="標楷體" pitchFamily="65" charset="-120"/>
                <a:ea typeface="標楷體" pitchFamily="65" charset="-120"/>
              </a:rPr>
              <a:t>，求神賜福他的事奉與</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  家庭。</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明年度每月第三週的愛宴要請大家認領協助製作，</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  教會會</a:t>
            </a:r>
            <a:r>
              <a:rPr lang="zh-TW" altLang="en-US" dirty="0" smtClean="0">
                <a:latin typeface="標楷體" pitchFamily="65" charset="-120"/>
                <a:ea typeface="標楷體" pitchFamily="65" charset="-120"/>
              </a:rPr>
              <a:t>提供食材費用</a:t>
            </a:r>
            <a:r>
              <a:rPr lang="zh-TW" altLang="en-US" dirty="0" smtClean="0">
                <a:latin typeface="標楷體" pitchFamily="65" charset="-120"/>
                <a:ea typeface="標楷體" pitchFamily="65" charset="-120"/>
              </a:rPr>
              <a:t>，若有意願請至招待桌上登記。</a:t>
            </a:r>
            <a:endParaRPr lang="en-US" altLang="zh-TW" dirty="0">
              <a:latin typeface="標楷體" pitchFamily="65" charset="-120"/>
              <a:ea typeface="標楷體" pitchFamily="65" charset="-120"/>
            </a:endParaRPr>
          </a:p>
          <a:p>
            <a:pPr marL="609600" indent="-609600"/>
            <a:endParaRPr lang="en-US" altLang="zh-TW" dirty="0" smtClean="0">
              <a:latin typeface="標楷體" pitchFamily="65" charset="-120"/>
              <a:ea typeface="標楷體" pitchFamily="65" charset="-120"/>
            </a:endParaRPr>
          </a:p>
          <a:p>
            <a:pPr marL="609600" indent="-609600"/>
            <a:r>
              <a:rPr lang="zh-TW" altLang="en-US" dirty="0" smtClean="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請為教會支持的少數民族差傳會禱告，求神保守負責人魯瑪夫牧師及所有同工都平安健康，各項宣教事工都運作順利經費都充足代禱。</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 xmlns:a16="http://schemas.microsoft.com/office/drawing/2014/main" id="{E3AAA8AC-F99D-3A7F-EADF-2F92B3D272D9}"/>
              </a:ext>
            </a:extLst>
          </p:cNvPr>
          <p:cNvSpPr txBox="1">
            <a:spLocks noChangeArrowheads="1"/>
          </p:cNvSpPr>
          <p:nvPr/>
        </p:nvSpPr>
        <p:spPr bwMode="auto">
          <a:xfrm>
            <a:off x="5326064" y="403997"/>
            <a:ext cx="4570412" cy="531627"/>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不可叫人小看你年輕，總要在言語、行為、愛心、信心、清潔上，都作信徒的榜樣。（提摩太前書</a:t>
            </a:r>
            <a:r>
              <a:rPr lang="en-US" altLang="zh-TW" b="1" dirty="0">
                <a:latin typeface="標楷體" pitchFamily="65" charset="-120"/>
                <a:ea typeface="標楷體" pitchFamily="65" charset="-120"/>
              </a:rPr>
              <a:t>4</a:t>
            </a:r>
            <a:r>
              <a:rPr lang="zh-TW" altLang="en-US" b="1" dirty="0">
                <a:latin typeface="標楷體" pitchFamily="65" charset="-120"/>
                <a:ea typeface="標楷體" pitchFamily="65" charset="-120"/>
              </a:rPr>
              <a:t>章</a:t>
            </a:r>
            <a:r>
              <a:rPr lang="en-US" altLang="zh-TW" b="1" dirty="0" smtClean="0">
                <a:latin typeface="標楷體" pitchFamily="65" charset="-120"/>
                <a:ea typeface="標楷體" pitchFamily="65" charset="-120"/>
              </a:rPr>
              <a:t>12</a:t>
            </a:r>
            <a:r>
              <a:rPr lang="zh-TW" altLang="en-US" b="1" dirty="0" smtClean="0">
                <a:latin typeface="標楷體" pitchFamily="65" charset="-120"/>
                <a:ea typeface="標楷體" pitchFamily="65" charset="-120"/>
              </a:rPr>
              <a:t>節</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 xmlns:a16="http://schemas.microsoft.com/office/drawing/2014/main" val="20000"/>
                    </a:ext>
                  </a:extLst>
                </a:gridCol>
                <a:gridCol w="550863">
                  <a:extLst>
                    <a:ext uri="{9D8B030D-6E8A-4147-A177-3AD203B41FA5}">
                      <a16:colId xmlns="" xmlns:a16="http://schemas.microsoft.com/office/drawing/2014/main" val="20001"/>
                    </a:ext>
                  </a:extLst>
                </a:gridCol>
                <a:gridCol w="1979612">
                  <a:extLst>
                    <a:ext uri="{9D8B030D-6E8A-4147-A177-3AD203B41FA5}">
                      <a16:colId xmlns=""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
        <p:nvSpPr>
          <p:cNvPr id="17460" name="文字方塊 19"/>
          <p:cNvSpPr txBox="1">
            <a:spLocks noChangeArrowheads="1"/>
          </p:cNvSpPr>
          <p:nvPr/>
        </p:nvSpPr>
        <p:spPr bwMode="auto">
          <a:xfrm>
            <a:off x="396843" y="4047334"/>
            <a:ext cx="4572034" cy="2954655"/>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a:t>
            </a:r>
            <a:r>
              <a:rPr kumimoji="0" lang="zh-TW" altLang="en-US" sz="2400" b="1" dirty="0" smtClean="0">
                <a:latin typeface="標楷體" pitchFamily="65" charset="-120"/>
                <a:ea typeface="標楷體" pitchFamily="65" charset="-120"/>
                <a:cs typeface="Times New Roman" pitchFamily="18" charset="0"/>
              </a:rPr>
              <a:t>語</a:t>
            </a:r>
            <a:endParaRPr kumimoji="0" lang="en-US" altLang="zh-TW" sz="24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保羅</a:t>
            </a:r>
            <a:r>
              <a:rPr kumimoji="0" lang="zh-TW" altLang="en-US" sz="1800" b="1" dirty="0" smtClean="0">
                <a:latin typeface="標楷體" pitchFamily="65" charset="-120"/>
                <a:ea typeface="標楷體" pitchFamily="65" charset="-120"/>
                <a:cs typeface="Times New Roman" pitchFamily="18" charset="0"/>
              </a:rPr>
              <a:t>提醒提摩太</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不可叫人</a:t>
            </a:r>
            <a:r>
              <a:rPr kumimoji="0" lang="zh-TW" altLang="en-US" sz="1800" b="1" dirty="0" smtClean="0">
                <a:latin typeface="標楷體" pitchFamily="65" charset="-120"/>
                <a:ea typeface="標楷體" pitchFamily="65" charset="-120"/>
                <a:cs typeface="Times New Roman" pitchFamily="18" charset="0"/>
              </a:rPr>
              <a:t>小看年輕</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要在愛心信心清潔</a:t>
            </a:r>
            <a:r>
              <a:rPr kumimoji="0" lang="zh-TW" altLang="en-US" sz="1800" b="1" dirty="0" smtClean="0">
                <a:latin typeface="標楷體" pitchFamily="65" charset="-120"/>
                <a:ea typeface="標楷體" pitchFamily="65" charset="-120"/>
                <a:cs typeface="Times New Roman" pitchFamily="18" charset="0"/>
              </a:rPr>
              <a:t>上</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都</a:t>
            </a:r>
            <a:r>
              <a:rPr kumimoji="0" lang="zh-TW" altLang="en-US" sz="1800" b="1" dirty="0" smtClean="0">
                <a:latin typeface="標楷體" pitchFamily="65" charset="-120"/>
                <a:ea typeface="標楷體" pitchFamily="65" charset="-120"/>
                <a:cs typeface="Times New Roman" pitchFamily="18" charset="0"/>
              </a:rPr>
              <a:t>做信徒</a:t>
            </a:r>
            <a:r>
              <a:rPr kumimoji="0" lang="zh-TW" altLang="en-US" sz="1800" b="1" dirty="0" smtClean="0">
                <a:latin typeface="標楷體" pitchFamily="65" charset="-120"/>
                <a:ea typeface="標楷體" pitchFamily="65" charset="-120"/>
                <a:cs typeface="Times New Roman" pitchFamily="18" charset="0"/>
              </a:rPr>
              <a:t>的好</a:t>
            </a:r>
            <a:r>
              <a:rPr kumimoji="0" lang="zh-TW" altLang="en-US" sz="1800" b="1" dirty="0" smtClean="0">
                <a:latin typeface="標楷體" pitchFamily="65" charset="-120"/>
                <a:ea typeface="標楷體" pitchFamily="65" charset="-120"/>
                <a:cs typeface="Times New Roman" pitchFamily="18" charset="0"/>
              </a:rPr>
              <a:t>榜樣</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這也提示</a:t>
            </a:r>
            <a:r>
              <a:rPr kumimoji="0" lang="zh-TW" altLang="en-US" sz="1800" b="1" dirty="0" smtClean="0">
                <a:latin typeface="標楷體" pitchFamily="65" charset="-120"/>
                <a:ea typeface="標楷體" pitchFamily="65" charset="-120"/>
                <a:cs typeface="Times New Roman" pitchFamily="18" charset="0"/>
              </a:rPr>
              <a:t>我們</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不管在任何</a:t>
            </a:r>
            <a:r>
              <a:rPr kumimoji="0" lang="zh-TW" altLang="en-US" sz="1800" b="1" dirty="0" smtClean="0">
                <a:latin typeface="標楷體" pitchFamily="65" charset="-120"/>
                <a:ea typeface="標楷體" pitchFamily="65" charset="-120"/>
                <a:cs typeface="Times New Roman" pitchFamily="18" charset="0"/>
              </a:rPr>
              <a:t>年齡</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都要</a:t>
            </a:r>
            <a:r>
              <a:rPr kumimoji="0" lang="zh-TW" altLang="en-US" sz="1800" b="1" dirty="0" smtClean="0">
                <a:latin typeface="標楷體" pitchFamily="65" charset="-120"/>
                <a:ea typeface="標楷體" pitchFamily="65" charset="-120"/>
                <a:cs typeface="Times New Roman" pitchFamily="18" charset="0"/>
              </a:rPr>
              <a:t>為主保持愛主的心志</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做神恩賜的好管家</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 xmlns:p14="http://schemas.microsoft.com/office/powerpoint/2010/main" val="1982231323"/>
              </p:ext>
            </p:extLst>
          </p:nvPr>
        </p:nvGraphicFramePr>
        <p:xfrm>
          <a:off x="396842" y="280988"/>
          <a:ext cx="4572034" cy="3746922"/>
        </p:xfrm>
        <a:graphic>
          <a:graphicData uri="http://schemas.openxmlformats.org/drawingml/2006/table">
            <a:tbl>
              <a:tblPr/>
              <a:tblGrid>
                <a:gridCol w="899054">
                  <a:extLst>
                    <a:ext uri="{9D8B030D-6E8A-4147-A177-3AD203B41FA5}">
                      <a16:colId xmlns="" xmlns:a16="http://schemas.microsoft.com/office/drawing/2014/main" val="20000"/>
                    </a:ext>
                  </a:extLst>
                </a:gridCol>
                <a:gridCol w="672582">
                  <a:extLst>
                    <a:ext uri="{9D8B030D-6E8A-4147-A177-3AD203B41FA5}">
                      <a16:colId xmlns="" xmlns:a16="http://schemas.microsoft.com/office/drawing/2014/main" val="20001"/>
                    </a:ext>
                  </a:extLst>
                </a:gridCol>
                <a:gridCol w="707662">
                  <a:extLst>
                    <a:ext uri="{9D8B030D-6E8A-4147-A177-3AD203B41FA5}">
                      <a16:colId xmlns="" xmlns:a16="http://schemas.microsoft.com/office/drawing/2014/main" val="20002"/>
                    </a:ext>
                  </a:extLst>
                </a:gridCol>
                <a:gridCol w="851587">
                  <a:extLst>
                    <a:ext uri="{9D8B030D-6E8A-4147-A177-3AD203B41FA5}">
                      <a16:colId xmlns="" xmlns:a16="http://schemas.microsoft.com/office/drawing/2014/main" val="20003"/>
                    </a:ext>
                  </a:extLst>
                </a:gridCol>
                <a:gridCol w="720575">
                  <a:extLst>
                    <a:ext uri="{9D8B030D-6E8A-4147-A177-3AD203B41FA5}">
                      <a16:colId xmlns="" xmlns:a16="http://schemas.microsoft.com/office/drawing/2014/main" val="20004"/>
                    </a:ext>
                  </a:extLst>
                </a:gridCol>
                <a:gridCol w="720574">
                  <a:extLst>
                    <a:ext uri="{9D8B030D-6E8A-4147-A177-3AD203B41FA5}">
                      <a16:colId xmlns=""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魯瑪夫</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楊良楚</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夏正林</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李銘捷</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鄭朮均</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林君曼</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呂秀琼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rPr>
                        <a:t>許銘華</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張淑娟</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得聖</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容慈</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26,960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6,650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20,000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310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45</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11</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講員：魯瑪</a:t>
            </a:r>
            <a:r>
              <a:rPr lang="zh-TW" altLang="en-US" b="1" dirty="0" smtClean="0">
                <a:latin typeface="標楷體" pitchFamily="65" charset="-120"/>
                <a:ea typeface="標楷體" pitchFamily="65" charset="-120"/>
              </a:rPr>
              <a:t>夫牧師</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講題：成為信徒的好榜樣</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經文：提摩太前書</a:t>
            </a:r>
            <a:r>
              <a:rPr lang="en-US" altLang="zh-TW" b="1" dirty="0">
                <a:latin typeface="標楷體" pitchFamily="65" charset="-120"/>
                <a:ea typeface="標楷體" pitchFamily="65" charset="-120"/>
              </a:rPr>
              <a:t>4</a:t>
            </a:r>
            <a:r>
              <a:rPr lang="zh-TW" altLang="en-US" b="1" dirty="0">
                <a:latin typeface="標楷體" pitchFamily="65" charset="-120"/>
                <a:ea typeface="標楷體" pitchFamily="65" charset="-120"/>
              </a:rPr>
              <a:t>章</a:t>
            </a:r>
            <a:r>
              <a:rPr lang="en-US" altLang="zh-TW" b="1" dirty="0" smtClean="0">
                <a:latin typeface="標楷體" pitchFamily="65" charset="-120"/>
                <a:ea typeface="標楷體" pitchFamily="65" charset="-120"/>
              </a:rPr>
              <a:t>1-16</a:t>
            </a:r>
            <a:r>
              <a:rPr lang="zh-TW" altLang="en-US" b="1" dirty="0" smtClean="0">
                <a:latin typeface="標楷體" pitchFamily="65" charset="-120"/>
                <a:ea typeface="標楷體" pitchFamily="65" charset="-120"/>
              </a:rPr>
              <a:t>節</a:t>
            </a:r>
            <a:endParaRPr lang="en-US" altLang="zh-TW" b="1" dirty="0">
              <a:latin typeface="標楷體" pitchFamily="65" charset="-120"/>
              <a:ea typeface="標楷體" pitchFamily="65" charset="-120"/>
            </a:endParaRPr>
          </a:p>
          <a:p>
            <a:pPr>
              <a:tabLst>
                <a:tab pos="0" algn="l"/>
              </a:tabLst>
            </a:pPr>
            <a:r>
              <a:rPr lang="zh-TW" altLang="en-US" b="1" dirty="0">
                <a:latin typeface="標楷體" pitchFamily="65" charset="-120"/>
                <a:ea typeface="標楷體" pitchFamily="65" charset="-120"/>
              </a:rPr>
              <a:t>金句：提摩太前書</a:t>
            </a:r>
            <a:r>
              <a:rPr lang="en-US" altLang="zh-TW" b="1" dirty="0">
                <a:latin typeface="標楷體" pitchFamily="65" charset="-120"/>
                <a:ea typeface="標楷體" pitchFamily="65" charset="-120"/>
              </a:rPr>
              <a:t>4</a:t>
            </a:r>
            <a:r>
              <a:rPr lang="zh-TW" altLang="en-US" b="1" dirty="0">
                <a:latin typeface="標楷體" pitchFamily="65" charset="-120"/>
                <a:ea typeface="標楷體" pitchFamily="65" charset="-120"/>
              </a:rPr>
              <a:t>章</a:t>
            </a:r>
            <a:r>
              <a:rPr lang="en-US" altLang="zh-TW" b="1" dirty="0" smtClean="0">
                <a:latin typeface="標楷體" pitchFamily="65" charset="-120"/>
                <a:ea typeface="標楷體" pitchFamily="65" charset="-120"/>
              </a:rPr>
              <a:t>12</a:t>
            </a:r>
            <a:r>
              <a:rPr lang="zh-TW" altLang="en-US" b="1" dirty="0" smtClean="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114662</TotalTime>
  <Words>664</Words>
  <Application>Microsoft Macintosh PowerPoint</Application>
  <PresentationFormat>自訂</PresentationFormat>
  <Paragraphs>156</Paragraphs>
  <Slides>2</Slides>
  <Notes>2</Notes>
  <HiddenSlides>0</HiddenSlides>
  <MMClips>0</MMClips>
  <ScaleCrop>false</ScaleCrop>
  <HeadingPairs>
    <vt:vector size="4" baseType="variant">
      <vt:variant>
        <vt:lpstr>佈景主題</vt:lpstr>
      </vt:variant>
      <vt:variant>
        <vt:i4>1</vt:i4>
      </vt:variant>
      <vt:variant>
        <vt:lpstr>投影片標題</vt:lpstr>
      </vt:variant>
      <vt:variant>
        <vt:i4>2</vt:i4>
      </vt:variant>
    </vt:vector>
  </HeadingPairs>
  <TitlesOfParts>
    <vt:vector size="3" baseType="lpstr">
      <vt:lpstr>預設簡報設計</vt:lpstr>
      <vt:lpstr>投影片 1</vt:lpstr>
      <vt:lpstr>投影片 2</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user</cp:lastModifiedBy>
  <cp:revision>7967</cp:revision>
  <dcterms:created xsi:type="dcterms:W3CDTF">2008-12-22T07:28:02Z</dcterms:created>
  <dcterms:modified xsi:type="dcterms:W3CDTF">2023-11-21T10:21:31Z</dcterms:modified>
</cp:coreProperties>
</file>