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325">
          <p15:clr>
            <a:srgbClr val="A4A3A4"/>
          </p15:clr>
        </p15:guide>
        <p15:guide id="2" pos="3175">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D4D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342" autoAdjust="0"/>
    <p:restoredTop sz="96405" autoAdjust="0"/>
  </p:normalViewPr>
  <p:slideViewPr>
    <p:cSldViewPr>
      <p:cViewPr varScale="1">
        <p:scale>
          <a:sx n="118" d="100"/>
          <a:sy n="118" d="100"/>
        </p:scale>
        <p:origin x="2576" y="192"/>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2023/11/28</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2023/11/28</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12</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3</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1856</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亙古的愛、聖善夜、在寒冷的嚴冬裡、是為了愛</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r>
              <a:rPr lang="zh-TW" altLang="en-US" sz="1400" b="1" dirty="0">
                <a:latin typeface="標楷體" pitchFamily="65" charset="-120"/>
                <a:ea typeface="標楷體" pitchFamily="65" charset="-120"/>
              </a:rPr>
              <a:t>講題：和好的福音</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經文：歌羅西書</a:t>
            </a:r>
            <a:r>
              <a:rPr lang="en-US" altLang="zh-TW" sz="1400" b="1" dirty="0">
                <a:latin typeface="標楷體" pitchFamily="65" charset="-120"/>
                <a:ea typeface="標楷體" pitchFamily="65" charset="-120"/>
              </a:rPr>
              <a:t>1</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15-23</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紀念耶穌</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 </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寶貴十架</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金句：哥林多後書 </a:t>
            </a:r>
            <a:r>
              <a:rPr lang="en-US" altLang="zh-TW" sz="1400" b="1" dirty="0">
                <a:latin typeface="標楷體" pitchFamily="65" charset="-120"/>
                <a:ea typeface="標楷體" pitchFamily="65" charset="-120"/>
              </a:rPr>
              <a:t>5</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18</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謝謝祢揀選</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讚美一神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4" y="1046938"/>
            <a:ext cx="4500594" cy="6153546"/>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煩請大家在招待桌上填寫聖誕晚會出席及邀約人數，</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讓籌備同工可以預備茶點。</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教會明年度的愛宴服事表已經公布在公佈欄上，請</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自行參閱並參與服事。</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4.</a:t>
            </a:r>
            <a:r>
              <a:rPr lang="zh-TW" altLang="en-US" dirty="0">
                <a:latin typeface="標楷體" pitchFamily="65" charset="-120"/>
                <a:ea typeface="標楷體" pitchFamily="65" charset="-120"/>
              </a:rPr>
              <a:t>本月壽星</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張淑娟、談得聖、陳筱薇、陳大恩、</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鄭沐耘、鄒爾蔓、李慶育、陳鳳珠。</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請為教會支持的少數民族差傳會禱告，求神保守負責人魯瑪夫牧師及所有同工都平安健康，各項宣教事工都運作順利經費都充足代禱。</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a16="http://schemas.microsoft.com/office/drawing/2014/main" id="{E3AAA8AC-F99D-3A7F-EADF-2F92B3D272D9}"/>
              </a:ext>
            </a:extLst>
          </p:cNvPr>
          <p:cNvSpPr txBox="1">
            <a:spLocks noChangeArrowheads="1"/>
          </p:cNvSpPr>
          <p:nvPr/>
        </p:nvSpPr>
        <p:spPr bwMode="auto">
          <a:xfrm>
            <a:off x="5326064" y="403997"/>
            <a:ext cx="4570412" cy="531627"/>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一切都是出於神；他藉著基督使我們與祂和好，又將勸人與祂和好的職分賜給我們。（哥林多後書 </a:t>
            </a:r>
            <a:r>
              <a:rPr lang="en-US" altLang="zh-TW" b="1" dirty="0">
                <a:latin typeface="標楷體" pitchFamily="65" charset="-120"/>
                <a:ea typeface="標楷體" pitchFamily="65" charset="-120"/>
              </a:rPr>
              <a:t>5</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18</a:t>
            </a:r>
            <a:r>
              <a:rPr lang="zh-TW" altLang="en-US" b="1" dirty="0">
                <a:latin typeface="標楷體" pitchFamily="65" charset="-120"/>
                <a:ea typeface="標楷體" pitchFamily="65" charset="-120"/>
              </a:rPr>
              <a:t>節）</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val="20000"/>
                    </a:ext>
                  </a:extLst>
                </a:gridCol>
                <a:gridCol w="550863">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60" name="文字方塊 19"/>
          <p:cNvSpPr txBox="1">
            <a:spLocks noChangeArrowheads="1"/>
          </p:cNvSpPr>
          <p:nvPr/>
        </p:nvSpPr>
        <p:spPr bwMode="auto">
          <a:xfrm>
            <a:off x="396843" y="4047334"/>
            <a:ext cx="4572034" cy="2954655"/>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感謝耶穌的救恩</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使我們領受耶穌基督的拯救與饒恕</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更要激勵我們</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願意效法基督的榜樣</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與神和好</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也與人和好</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並且囑咐我們</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要成為和好的使者</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傳揚基督和好的福音</a:t>
            </a:r>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1032240689"/>
              </p:ext>
            </p:extLst>
          </p:nvPr>
        </p:nvGraphicFramePr>
        <p:xfrm>
          <a:off x="396842" y="280988"/>
          <a:ext cx="4572034" cy="3746922"/>
        </p:xfrm>
        <a:graphic>
          <a:graphicData uri="http://schemas.openxmlformats.org/drawingml/2006/table">
            <a:tbl>
              <a:tblPr/>
              <a:tblGrid>
                <a:gridCol w="899054">
                  <a:extLst>
                    <a:ext uri="{9D8B030D-6E8A-4147-A177-3AD203B41FA5}">
                      <a16:colId xmlns:a16="http://schemas.microsoft.com/office/drawing/2014/main" val="20000"/>
                    </a:ext>
                  </a:extLst>
                </a:gridCol>
                <a:gridCol w="672582">
                  <a:extLst>
                    <a:ext uri="{9D8B030D-6E8A-4147-A177-3AD203B41FA5}">
                      <a16:colId xmlns:a16="http://schemas.microsoft.com/office/drawing/2014/main" val="20001"/>
                    </a:ext>
                  </a:extLst>
                </a:gridCol>
                <a:gridCol w="707662">
                  <a:extLst>
                    <a:ext uri="{9D8B030D-6E8A-4147-A177-3AD203B41FA5}">
                      <a16:colId xmlns:a16="http://schemas.microsoft.com/office/drawing/2014/main" val="20002"/>
                    </a:ext>
                  </a:extLst>
                </a:gridCol>
                <a:gridCol w="851587">
                  <a:extLst>
                    <a:ext uri="{9D8B030D-6E8A-4147-A177-3AD203B41FA5}">
                      <a16:colId xmlns:a16="http://schemas.microsoft.com/office/drawing/2014/main" val="20003"/>
                    </a:ext>
                  </a:extLst>
                </a:gridCol>
                <a:gridCol w="720575">
                  <a:extLst>
                    <a:ext uri="{9D8B030D-6E8A-4147-A177-3AD203B41FA5}">
                      <a16:colId xmlns:a16="http://schemas.microsoft.com/office/drawing/2014/main" val="20004"/>
                    </a:ext>
                  </a:extLst>
                </a:gridCol>
                <a:gridCol w="720574">
                  <a:extLst>
                    <a:ext uri="{9D8B030D-6E8A-4147-A177-3AD203B41FA5}">
                      <a16:colId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楊良楚</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陳安安</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李銘捷</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甄仲偉</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呂秀琼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黃鳳蘭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張淑娟</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得聖</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容慈</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楊莉萍</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楊莉萍</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65,000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5,700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26,000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33,000</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43</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33</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7</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講員：楊良楚牧師</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講題：和好的福音</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經文：歌羅西書</a:t>
            </a:r>
            <a:r>
              <a:rPr lang="en-US" altLang="zh-TW" b="1" dirty="0">
                <a:latin typeface="標楷體" pitchFamily="65" charset="-120"/>
                <a:ea typeface="標楷體" pitchFamily="65" charset="-120"/>
              </a:rPr>
              <a:t>1</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15-23</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pPr>
              <a:tabLst>
                <a:tab pos="0" algn="l"/>
              </a:tabLst>
            </a:pPr>
            <a:r>
              <a:rPr lang="zh-TW" altLang="en-US" b="1" dirty="0">
                <a:latin typeface="標楷體" pitchFamily="65" charset="-120"/>
                <a:ea typeface="標楷體" pitchFamily="65" charset="-120"/>
              </a:rPr>
              <a:t>金句：哥林多後書 </a:t>
            </a:r>
            <a:r>
              <a:rPr lang="en-US" altLang="zh-TW" b="1" dirty="0">
                <a:latin typeface="標楷體" pitchFamily="65" charset="-120"/>
                <a:ea typeface="標楷體" pitchFamily="65" charset="-120"/>
              </a:rPr>
              <a:t>5</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18</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115243</TotalTime>
  <Words>742</Words>
  <Application>Microsoft Macintosh PowerPoint</Application>
  <PresentationFormat>自訂</PresentationFormat>
  <Paragraphs>162</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Kaiti SC</vt:lpstr>
      <vt:lpstr>Arial</vt:lpstr>
      <vt:lpstr>Calibri</vt:lpstr>
      <vt:lpstr>預設簡報設計</vt:lpstr>
      <vt:lpstr>PowerPoint 簡報</vt:lpstr>
      <vt:lpstr>PowerPoint 簡報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Microsoft Office User</cp:lastModifiedBy>
  <cp:revision>7989</cp:revision>
  <dcterms:created xsi:type="dcterms:W3CDTF">2008-12-22T07:28:02Z</dcterms:created>
  <dcterms:modified xsi:type="dcterms:W3CDTF">2023-11-28T14:06:02Z</dcterms:modified>
</cp:coreProperties>
</file>