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56" r:id="rId2"/>
    <p:sldId id="257" r:id="rId3"/>
  </p:sldIdLst>
  <p:sldSz cx="10080625" cy="7380288"/>
  <p:notesSz cx="6888163" cy="10020300"/>
  <p:defaultTextStyle>
    <a:defPPr>
      <a:defRPr lang="zh-TW"/>
    </a:defPPr>
    <a:lvl1pPr algn="l" rtl="0" fontAlgn="base">
      <a:spcBef>
        <a:spcPct val="0"/>
      </a:spcBef>
      <a:spcAft>
        <a:spcPct val="0"/>
      </a:spcAft>
      <a:defRPr kumimoji="1" sz="1400" kern="1200">
        <a:solidFill>
          <a:schemeClr val="tx1"/>
        </a:solidFill>
        <a:latin typeface="Arial" charset="0"/>
        <a:ea typeface="新細明體" charset="-120"/>
        <a:cs typeface="+mn-cs"/>
      </a:defRPr>
    </a:lvl1pPr>
    <a:lvl2pPr marL="457200" algn="l" rtl="0" fontAlgn="base">
      <a:spcBef>
        <a:spcPct val="0"/>
      </a:spcBef>
      <a:spcAft>
        <a:spcPct val="0"/>
      </a:spcAft>
      <a:defRPr kumimoji="1" sz="1400" kern="1200">
        <a:solidFill>
          <a:schemeClr val="tx1"/>
        </a:solidFill>
        <a:latin typeface="Arial" charset="0"/>
        <a:ea typeface="新細明體" charset="-120"/>
        <a:cs typeface="+mn-cs"/>
      </a:defRPr>
    </a:lvl2pPr>
    <a:lvl3pPr marL="914400" algn="l" rtl="0" fontAlgn="base">
      <a:spcBef>
        <a:spcPct val="0"/>
      </a:spcBef>
      <a:spcAft>
        <a:spcPct val="0"/>
      </a:spcAft>
      <a:defRPr kumimoji="1" sz="1400" kern="1200">
        <a:solidFill>
          <a:schemeClr val="tx1"/>
        </a:solidFill>
        <a:latin typeface="Arial" charset="0"/>
        <a:ea typeface="新細明體" charset="-120"/>
        <a:cs typeface="+mn-cs"/>
      </a:defRPr>
    </a:lvl3pPr>
    <a:lvl4pPr marL="1371600" algn="l" rtl="0" fontAlgn="base">
      <a:spcBef>
        <a:spcPct val="0"/>
      </a:spcBef>
      <a:spcAft>
        <a:spcPct val="0"/>
      </a:spcAft>
      <a:defRPr kumimoji="1" sz="1400" kern="1200">
        <a:solidFill>
          <a:schemeClr val="tx1"/>
        </a:solidFill>
        <a:latin typeface="Arial" charset="0"/>
        <a:ea typeface="新細明體" charset="-120"/>
        <a:cs typeface="+mn-cs"/>
      </a:defRPr>
    </a:lvl4pPr>
    <a:lvl5pPr marL="1828800" algn="l" rtl="0" fontAlgn="base">
      <a:spcBef>
        <a:spcPct val="0"/>
      </a:spcBef>
      <a:spcAft>
        <a:spcPct val="0"/>
      </a:spcAft>
      <a:defRPr kumimoji="1" sz="1400" kern="1200">
        <a:solidFill>
          <a:schemeClr val="tx1"/>
        </a:solidFill>
        <a:latin typeface="Arial" charset="0"/>
        <a:ea typeface="新細明體" charset="-120"/>
        <a:cs typeface="+mn-cs"/>
      </a:defRPr>
    </a:lvl5pPr>
    <a:lvl6pPr marL="2286000" algn="l" defTabSz="914400" rtl="0" eaLnBrk="1" latinLnBrk="0" hangingPunct="1">
      <a:defRPr kumimoji="1" sz="1400" kern="1200">
        <a:solidFill>
          <a:schemeClr val="tx1"/>
        </a:solidFill>
        <a:latin typeface="Arial" charset="0"/>
        <a:ea typeface="新細明體" charset="-120"/>
        <a:cs typeface="+mn-cs"/>
      </a:defRPr>
    </a:lvl6pPr>
    <a:lvl7pPr marL="2743200" algn="l" defTabSz="914400" rtl="0" eaLnBrk="1" latinLnBrk="0" hangingPunct="1">
      <a:defRPr kumimoji="1" sz="1400" kern="1200">
        <a:solidFill>
          <a:schemeClr val="tx1"/>
        </a:solidFill>
        <a:latin typeface="Arial" charset="0"/>
        <a:ea typeface="新細明體" charset="-120"/>
        <a:cs typeface="+mn-cs"/>
      </a:defRPr>
    </a:lvl7pPr>
    <a:lvl8pPr marL="3200400" algn="l" defTabSz="914400" rtl="0" eaLnBrk="1" latinLnBrk="0" hangingPunct="1">
      <a:defRPr kumimoji="1" sz="1400" kern="1200">
        <a:solidFill>
          <a:schemeClr val="tx1"/>
        </a:solidFill>
        <a:latin typeface="Arial" charset="0"/>
        <a:ea typeface="新細明體" charset="-120"/>
        <a:cs typeface="+mn-cs"/>
      </a:defRPr>
    </a:lvl8pPr>
    <a:lvl9pPr marL="3657600" algn="l" defTabSz="914400" rtl="0" eaLnBrk="1" latinLnBrk="0" hangingPunct="1">
      <a:defRPr kumimoji="1" sz="1400" kern="1200">
        <a:solidFill>
          <a:schemeClr val="tx1"/>
        </a:solidFill>
        <a:latin typeface="Arial" charset="0"/>
        <a:ea typeface="新細明體" charset="-120"/>
        <a:cs typeface="+mn-cs"/>
      </a:defRPr>
    </a:lvl9pPr>
  </p:defaultTextStyle>
  <p:extLst>
    <p:ext uri="{EFAFB233-063F-42B5-8137-9DF3F51BA10A}">
      <p15:sldGuideLst xmlns:p15="http://schemas.microsoft.com/office/powerpoint/2012/main">
        <p15:guide id="1" orient="horz" pos="2325">
          <p15:clr>
            <a:srgbClr val="A4A3A4"/>
          </p15:clr>
        </p15:guide>
        <p15:guide id="2" pos="3175">
          <p15:clr>
            <a:srgbClr val="A4A3A4"/>
          </p15:clr>
        </p15:guide>
      </p15:sldGuideLst>
    </p:ext>
    <p:ext uri="{2D200454-40CA-4A62-9FC3-DE9A4176ACB9}">
      <p15:notesGuideLst xmlns:p15="http://schemas.microsoft.com/office/powerpoint/2012/main">
        <p15:guide id="1" orient="horz" pos="3156">
          <p15:clr>
            <a:srgbClr val="A4A3A4"/>
          </p15:clr>
        </p15:guide>
        <p15:guide id="2" pos="217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4D4D4D"/>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9342" autoAdjust="0"/>
    <p:restoredTop sz="96405" autoAdjust="0"/>
  </p:normalViewPr>
  <p:slideViewPr>
    <p:cSldViewPr>
      <p:cViewPr varScale="1">
        <p:scale>
          <a:sx n="118" d="100"/>
          <a:sy n="118" d="100"/>
        </p:scale>
        <p:origin x="2576" y="192"/>
      </p:cViewPr>
      <p:guideLst>
        <p:guide orient="horz" pos="2325"/>
        <p:guide pos="317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5" d="100"/>
          <a:sy n="65" d="100"/>
        </p:scale>
        <p:origin x="-2658" y="-96"/>
      </p:cViewPr>
      <p:guideLst>
        <p:guide orient="horz" pos="3156"/>
        <p:guide pos="217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84871" cy="501015"/>
          </a:xfrm>
          <a:prstGeom prst="rect">
            <a:avLst/>
          </a:prstGeom>
        </p:spPr>
        <p:txBody>
          <a:bodyPr vert="horz" lIns="96616" tIns="48308" rIns="96616" bIns="48308" rtlCol="0"/>
          <a:lstStyle>
            <a:lvl1pPr algn="l" eaLnBrk="0" hangingPunct="0">
              <a:defRPr sz="1300"/>
            </a:lvl1pPr>
          </a:lstStyle>
          <a:p>
            <a:pPr>
              <a:defRPr/>
            </a:pPr>
            <a:endParaRPr lang="zh-TW" altLang="en-US"/>
          </a:p>
        </p:txBody>
      </p:sp>
      <p:sp>
        <p:nvSpPr>
          <p:cNvPr id="3" name="日期版面配置區 2"/>
          <p:cNvSpPr>
            <a:spLocks noGrp="1"/>
          </p:cNvSpPr>
          <p:nvPr>
            <p:ph type="dt" sz="quarter" idx="1"/>
          </p:nvPr>
        </p:nvSpPr>
        <p:spPr>
          <a:xfrm>
            <a:off x="3901698" y="0"/>
            <a:ext cx="2984871" cy="501015"/>
          </a:xfrm>
          <a:prstGeom prst="rect">
            <a:avLst/>
          </a:prstGeom>
        </p:spPr>
        <p:txBody>
          <a:bodyPr vert="horz" lIns="96616" tIns="48308" rIns="96616" bIns="48308" rtlCol="0"/>
          <a:lstStyle>
            <a:lvl1pPr algn="r" eaLnBrk="0" hangingPunct="0">
              <a:defRPr sz="1300"/>
            </a:lvl1pPr>
          </a:lstStyle>
          <a:p>
            <a:pPr>
              <a:defRPr/>
            </a:pPr>
            <a:fld id="{8B8D5F8A-F347-4CDE-A52F-9154E8950F5F}" type="datetimeFigureOut">
              <a:rPr lang="zh-TW" altLang="en-US"/>
              <a:pPr>
                <a:defRPr/>
              </a:pPr>
              <a:t>2023/12/5</a:t>
            </a:fld>
            <a:endParaRPr lang="zh-TW" altLang="en-US"/>
          </a:p>
        </p:txBody>
      </p:sp>
      <p:sp>
        <p:nvSpPr>
          <p:cNvPr id="4" name="頁尾版面配置區 3"/>
          <p:cNvSpPr>
            <a:spLocks noGrp="1"/>
          </p:cNvSpPr>
          <p:nvPr>
            <p:ph type="ftr" sz="quarter" idx="2"/>
          </p:nvPr>
        </p:nvSpPr>
        <p:spPr>
          <a:xfrm>
            <a:off x="0" y="9517546"/>
            <a:ext cx="2984871" cy="501015"/>
          </a:xfrm>
          <a:prstGeom prst="rect">
            <a:avLst/>
          </a:prstGeom>
        </p:spPr>
        <p:txBody>
          <a:bodyPr vert="horz" lIns="96616" tIns="48308" rIns="96616" bIns="48308" rtlCol="0" anchor="b"/>
          <a:lstStyle>
            <a:lvl1pPr algn="l" eaLnBrk="0" hangingPunct="0">
              <a:defRPr sz="1300"/>
            </a:lvl1pPr>
          </a:lstStyle>
          <a:p>
            <a:pPr>
              <a:defRPr/>
            </a:pPr>
            <a:endParaRPr lang="zh-TW" altLang="en-US"/>
          </a:p>
        </p:txBody>
      </p:sp>
      <p:sp>
        <p:nvSpPr>
          <p:cNvPr id="5" name="投影片編號版面配置區 4"/>
          <p:cNvSpPr>
            <a:spLocks noGrp="1"/>
          </p:cNvSpPr>
          <p:nvPr>
            <p:ph type="sldNum" sz="quarter" idx="3"/>
          </p:nvPr>
        </p:nvSpPr>
        <p:spPr>
          <a:xfrm>
            <a:off x="3901698" y="9517546"/>
            <a:ext cx="2984871" cy="501015"/>
          </a:xfrm>
          <a:prstGeom prst="rect">
            <a:avLst/>
          </a:prstGeom>
        </p:spPr>
        <p:txBody>
          <a:bodyPr vert="horz" lIns="96616" tIns="48308" rIns="96616" bIns="48308" rtlCol="0" anchor="b"/>
          <a:lstStyle>
            <a:lvl1pPr algn="r" eaLnBrk="0" hangingPunct="0">
              <a:defRPr sz="1300"/>
            </a:lvl1pPr>
          </a:lstStyle>
          <a:p>
            <a:pPr>
              <a:defRPr/>
            </a:pPr>
            <a:fld id="{ABFFF7D0-C663-4E95-898C-B4C2CCCD4EFB}" type="slidenum">
              <a:rPr lang="zh-TW" altLang="en-US"/>
              <a:pPr>
                <a:defRPr/>
              </a:pPr>
              <a:t>‹#›</a:t>
            </a:fld>
            <a:endParaRPr lang="zh-TW" altLang="en-US"/>
          </a:p>
        </p:txBody>
      </p:sp>
    </p:spTree>
    <p:extLst>
      <p:ext uri="{BB962C8B-B14F-4D97-AF65-F5344CB8AC3E}">
        <p14:creationId xmlns:p14="http://schemas.microsoft.com/office/powerpoint/2010/main" val="3365727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84871" cy="501015"/>
          </a:xfrm>
          <a:prstGeom prst="rect">
            <a:avLst/>
          </a:prstGeom>
        </p:spPr>
        <p:txBody>
          <a:bodyPr vert="horz" lIns="96616" tIns="48308" rIns="96616" bIns="48308" rtlCol="0"/>
          <a:lstStyle>
            <a:lvl1pPr algn="l" eaLnBrk="1" hangingPunct="1">
              <a:defRPr sz="1300">
                <a:latin typeface="Arial" charset="0"/>
                <a:ea typeface="新細明體" pitchFamily="18" charset="-120"/>
              </a:defRPr>
            </a:lvl1pPr>
          </a:lstStyle>
          <a:p>
            <a:pPr>
              <a:defRPr/>
            </a:pPr>
            <a:endParaRPr lang="zh-TW" altLang="en-US"/>
          </a:p>
        </p:txBody>
      </p:sp>
      <p:sp>
        <p:nvSpPr>
          <p:cNvPr id="3" name="日期版面配置區 2"/>
          <p:cNvSpPr>
            <a:spLocks noGrp="1"/>
          </p:cNvSpPr>
          <p:nvPr>
            <p:ph type="dt" idx="1"/>
          </p:nvPr>
        </p:nvSpPr>
        <p:spPr>
          <a:xfrm>
            <a:off x="3901698" y="0"/>
            <a:ext cx="2984871" cy="501015"/>
          </a:xfrm>
          <a:prstGeom prst="rect">
            <a:avLst/>
          </a:prstGeom>
        </p:spPr>
        <p:txBody>
          <a:bodyPr vert="horz" lIns="96616" tIns="48308" rIns="96616" bIns="48308" rtlCol="0"/>
          <a:lstStyle>
            <a:lvl1pPr algn="r" eaLnBrk="1" hangingPunct="1">
              <a:defRPr sz="1300">
                <a:latin typeface="Arial" charset="0"/>
                <a:ea typeface="新細明體" pitchFamily="18" charset="-120"/>
              </a:defRPr>
            </a:lvl1pPr>
          </a:lstStyle>
          <a:p>
            <a:pPr>
              <a:defRPr/>
            </a:pPr>
            <a:fld id="{05445169-2639-4D3A-A739-03B8EEA14EE0}" type="datetimeFigureOut">
              <a:rPr lang="zh-TW" altLang="en-US"/>
              <a:pPr>
                <a:defRPr/>
              </a:pPr>
              <a:t>2023/12/5</a:t>
            </a:fld>
            <a:endParaRPr lang="zh-TW" altLang="en-US"/>
          </a:p>
        </p:txBody>
      </p:sp>
      <p:sp>
        <p:nvSpPr>
          <p:cNvPr id="4" name="投影片圖像版面配置區 3"/>
          <p:cNvSpPr>
            <a:spLocks noGrp="1" noRot="1" noChangeAspect="1"/>
          </p:cNvSpPr>
          <p:nvPr>
            <p:ph type="sldImg" idx="2"/>
          </p:nvPr>
        </p:nvSpPr>
        <p:spPr>
          <a:xfrm>
            <a:off x="877888" y="750888"/>
            <a:ext cx="5132387" cy="3757612"/>
          </a:xfrm>
          <a:prstGeom prst="rect">
            <a:avLst/>
          </a:prstGeom>
          <a:noFill/>
          <a:ln w="12700">
            <a:solidFill>
              <a:prstClr val="black"/>
            </a:solidFill>
          </a:ln>
        </p:spPr>
        <p:txBody>
          <a:bodyPr vert="horz" lIns="96616" tIns="48308" rIns="96616" bIns="48308" rtlCol="0" anchor="ctr"/>
          <a:lstStyle/>
          <a:p>
            <a:pPr lvl="0"/>
            <a:endParaRPr lang="zh-TW" altLang="en-US" noProof="0"/>
          </a:p>
        </p:txBody>
      </p:sp>
      <p:sp>
        <p:nvSpPr>
          <p:cNvPr id="5" name="備忘稿版面配置區 4"/>
          <p:cNvSpPr>
            <a:spLocks noGrp="1"/>
          </p:cNvSpPr>
          <p:nvPr>
            <p:ph type="body" sz="quarter" idx="3"/>
          </p:nvPr>
        </p:nvSpPr>
        <p:spPr>
          <a:xfrm>
            <a:off x="688817" y="4759643"/>
            <a:ext cx="5510530" cy="4509135"/>
          </a:xfrm>
          <a:prstGeom prst="rect">
            <a:avLst/>
          </a:prstGeom>
        </p:spPr>
        <p:txBody>
          <a:bodyPr vert="horz" lIns="96616" tIns="48308" rIns="96616" bIns="48308" rtlCol="0">
            <a:normAutofit/>
          </a:bodyPr>
          <a:lstStyle/>
          <a:p>
            <a:pPr lvl="0"/>
            <a:r>
              <a:rPr lang="zh-TW" altLang="en-US" noProof="0"/>
              <a:t>按一下以編輯母片文字樣式</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6" name="頁尾版面配置區 5"/>
          <p:cNvSpPr>
            <a:spLocks noGrp="1"/>
          </p:cNvSpPr>
          <p:nvPr>
            <p:ph type="ftr" sz="quarter" idx="4"/>
          </p:nvPr>
        </p:nvSpPr>
        <p:spPr>
          <a:xfrm>
            <a:off x="0" y="9517546"/>
            <a:ext cx="2984871" cy="501015"/>
          </a:xfrm>
          <a:prstGeom prst="rect">
            <a:avLst/>
          </a:prstGeom>
        </p:spPr>
        <p:txBody>
          <a:bodyPr vert="horz" lIns="96616" tIns="48308" rIns="96616" bIns="48308" rtlCol="0" anchor="b"/>
          <a:lstStyle>
            <a:lvl1pPr algn="l" eaLnBrk="1" hangingPunct="1">
              <a:defRPr sz="1300">
                <a:latin typeface="Arial" charset="0"/>
                <a:ea typeface="新細明體" pitchFamily="18" charset="-120"/>
              </a:defRPr>
            </a:lvl1pPr>
          </a:lstStyle>
          <a:p>
            <a:pPr>
              <a:defRPr/>
            </a:pPr>
            <a:endParaRPr lang="zh-TW" altLang="en-US"/>
          </a:p>
        </p:txBody>
      </p:sp>
      <p:sp>
        <p:nvSpPr>
          <p:cNvPr id="7" name="投影片編號版面配置區 6"/>
          <p:cNvSpPr>
            <a:spLocks noGrp="1"/>
          </p:cNvSpPr>
          <p:nvPr>
            <p:ph type="sldNum" sz="quarter" idx="5"/>
          </p:nvPr>
        </p:nvSpPr>
        <p:spPr>
          <a:xfrm>
            <a:off x="3901698" y="9517546"/>
            <a:ext cx="2984871" cy="501015"/>
          </a:xfrm>
          <a:prstGeom prst="rect">
            <a:avLst/>
          </a:prstGeom>
        </p:spPr>
        <p:txBody>
          <a:bodyPr vert="horz" wrap="square" lIns="96616" tIns="48308" rIns="96616" bIns="48308" numCol="1" anchor="b" anchorCtr="0" compatLnSpc="1">
            <a:prstTxWarp prst="textNoShape">
              <a:avLst/>
            </a:prstTxWarp>
          </a:bodyPr>
          <a:lstStyle>
            <a:lvl1pPr algn="r" eaLnBrk="1" hangingPunct="1">
              <a:defRPr sz="1300">
                <a:ea typeface="新細明體" charset="-120"/>
              </a:defRPr>
            </a:lvl1pPr>
          </a:lstStyle>
          <a:p>
            <a:pPr>
              <a:defRPr/>
            </a:pPr>
            <a:fld id="{CD13CABA-2A70-458A-9BC8-310B0A577FC5}" type="slidenum">
              <a:rPr lang="zh-TW" altLang="en-US"/>
              <a:pPr>
                <a:defRPr/>
              </a:pPr>
              <a:t>‹#›</a:t>
            </a:fld>
            <a:endParaRPr lang="zh-TW" altLang="en-US"/>
          </a:p>
        </p:txBody>
      </p:sp>
    </p:spTree>
    <p:extLst>
      <p:ext uri="{BB962C8B-B14F-4D97-AF65-F5344CB8AC3E}">
        <p14:creationId xmlns:p14="http://schemas.microsoft.com/office/powerpoint/2010/main" val="29231524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6386"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a:p>
        </p:txBody>
      </p:sp>
      <p:sp>
        <p:nvSpPr>
          <p:cNvPr id="16387" name="投影片編號版面配置區 3"/>
          <p:cNvSpPr>
            <a:spLocks noGrp="1"/>
          </p:cNvSpPr>
          <p:nvPr>
            <p:ph type="sldNum" sz="quarter" idx="5"/>
          </p:nvPr>
        </p:nvSpPr>
        <p:spPr bwMode="auto">
          <a:noFill/>
          <a:ln>
            <a:miter lim="800000"/>
            <a:headEnd/>
            <a:tailEnd/>
          </a:ln>
        </p:spPr>
        <p:txBody>
          <a:bodyPr/>
          <a:lstStyle/>
          <a:p>
            <a:fld id="{E724D2CE-3E13-4D14-A78C-9D20440CA267}" type="slidenum">
              <a:rPr lang="zh-TW" altLang="en-US" smtClean="0"/>
              <a:pPr/>
              <a:t>1</a:t>
            </a:fld>
            <a:endParaRPr lang="en-US" altLang="zh-TW"/>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8434" name="備忘稿版面配置區 2"/>
          <p:cNvSpPr>
            <a:spLocks noGrp="1"/>
          </p:cNvSpPr>
          <p:nvPr>
            <p:ph type="body" idx="1"/>
          </p:nvPr>
        </p:nvSpPr>
        <p:spPr bwMode="auto">
          <a:noFill/>
        </p:spPr>
        <p:txBody>
          <a:bodyPr wrap="square" numCol="1" anchor="t" anchorCtr="0" compatLnSpc="1">
            <a:prstTxWarp prst="textNoShape">
              <a:avLst/>
            </a:prstTxWarp>
          </a:bodyPr>
          <a:lstStyle/>
          <a:p>
            <a:endParaRPr lang="zh-TW" altLang="en-US"/>
          </a:p>
        </p:txBody>
      </p:sp>
      <p:sp>
        <p:nvSpPr>
          <p:cNvPr id="18435" name="投影片編號版面配置區 3"/>
          <p:cNvSpPr txBox="1">
            <a:spLocks noGrp="1"/>
          </p:cNvSpPr>
          <p:nvPr/>
        </p:nvSpPr>
        <p:spPr bwMode="auto">
          <a:xfrm>
            <a:off x="3901698" y="9517546"/>
            <a:ext cx="2984871" cy="501015"/>
          </a:xfrm>
          <a:prstGeom prst="rect">
            <a:avLst/>
          </a:prstGeom>
          <a:noFill/>
          <a:ln w="9525">
            <a:noFill/>
            <a:miter lim="800000"/>
            <a:headEnd/>
            <a:tailEnd/>
          </a:ln>
        </p:spPr>
        <p:txBody>
          <a:bodyPr lIns="96616" tIns="48308" rIns="96616" bIns="48308" anchor="b"/>
          <a:lstStyle/>
          <a:p>
            <a:pPr algn="r"/>
            <a:fld id="{FA2FEB45-E2D6-42E7-9DB5-60DAAFE5E82B}" type="slidenum">
              <a:rPr lang="zh-TW" altLang="en-US" sz="1300"/>
              <a:pPr algn="r"/>
              <a:t>2</a:t>
            </a:fld>
            <a:endParaRPr lang="en-US" altLang="zh-TW" sz="13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755650" y="2292350"/>
            <a:ext cx="8569325" cy="1582738"/>
          </a:xfrm>
          <a:prstGeom prst="rect">
            <a:avLst/>
          </a:prstGeom>
        </p:spPr>
        <p:txBody>
          <a:bodyPr/>
          <a:lstStyle/>
          <a:p>
            <a:r>
              <a:rPr lang="zh-TW" altLang="en-US"/>
              <a:t>按一下以編輯母片標題樣式</a:t>
            </a:r>
          </a:p>
        </p:txBody>
      </p:sp>
      <p:sp>
        <p:nvSpPr>
          <p:cNvPr id="3" name="副標題 2"/>
          <p:cNvSpPr>
            <a:spLocks noGrp="1"/>
          </p:cNvSpPr>
          <p:nvPr>
            <p:ph type="subTitle" idx="1"/>
          </p:nvPr>
        </p:nvSpPr>
        <p:spPr>
          <a:xfrm>
            <a:off x="1512888" y="4181475"/>
            <a:ext cx="7056437" cy="188753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a:t>按一下以編輯母片副標題樣式</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7865B8D3-2ED9-43CC-9573-B6CCE58E17DE}" type="slidenum">
              <a:rPr lang="en-US" altLang="zh-TW"/>
              <a:pPr>
                <a:defRPr/>
              </a:pPr>
              <a:t>‹#›</a:t>
            </a:fld>
            <a:endParaRPr lang="en-US" altLang="zh-TW"/>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504825" y="295275"/>
            <a:ext cx="9072563" cy="1230313"/>
          </a:xfrm>
          <a:prstGeom prst="rect">
            <a:avLst/>
          </a:prstGeom>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2BFEB413-7AE3-4929-9CF6-1FB316D7BCC7}" type="slidenum">
              <a:rPr lang="en-US" altLang="zh-TW"/>
              <a:pPr>
                <a:defRPr/>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7310438" y="295275"/>
            <a:ext cx="2266950" cy="6327775"/>
          </a:xfrm>
          <a:prstGeom prst="rect">
            <a:avLst/>
          </a:prstGeo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504825" y="295275"/>
            <a:ext cx="6653213" cy="632777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0AC323BD-4C91-4FC2-AEFA-46E64E67A65A}" type="slidenum">
              <a:rPr lang="en-US" altLang="zh-TW"/>
              <a:pPr>
                <a:defRPr/>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504825" y="295275"/>
            <a:ext cx="9072563" cy="1230313"/>
          </a:xfrm>
          <a:prstGeom prst="rect">
            <a:avLst/>
          </a:prstGeom>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ACF0C8EA-3ED6-4B42-9318-7021B736169F}" type="slidenum">
              <a:rPr lang="en-US" altLang="zh-TW"/>
              <a:pPr>
                <a:defRPr/>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96925" y="4741863"/>
            <a:ext cx="8567738" cy="1466850"/>
          </a:xfrm>
          <a:prstGeom prst="rect">
            <a:avLst/>
          </a:prstGeo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96925" y="3127375"/>
            <a:ext cx="8567738" cy="1614488"/>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6D8B4E5F-7358-4D1A-A4FD-F255A176B47C}" type="slidenum">
              <a:rPr lang="en-US" altLang="zh-TW"/>
              <a:pPr>
                <a:defRPr/>
              </a:pPr>
              <a:t>‹#›</a:t>
            </a:fld>
            <a:endParaRPr lang="en-US"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504825" y="295275"/>
            <a:ext cx="9072563" cy="1230313"/>
          </a:xfrm>
          <a:prstGeom prst="rect">
            <a:avLst/>
          </a:prstGeom>
        </p:spPr>
        <p:txBody>
          <a:bodyPr/>
          <a:lstStyle/>
          <a:p>
            <a:r>
              <a:rPr lang="zh-TW" altLang="en-US"/>
              <a:t>按一下以編輯母片標題樣式</a:t>
            </a:r>
          </a:p>
        </p:txBody>
      </p:sp>
      <p:sp>
        <p:nvSpPr>
          <p:cNvPr id="3" name="內容版面配置區 2"/>
          <p:cNvSpPr>
            <a:spLocks noGrp="1"/>
          </p:cNvSpPr>
          <p:nvPr>
            <p:ph sz="half" idx="1"/>
          </p:nvPr>
        </p:nvSpPr>
        <p:spPr>
          <a:xfrm>
            <a:off x="5516563" y="357188"/>
            <a:ext cx="1954212" cy="62658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7623175" y="357188"/>
            <a:ext cx="1954213" cy="62658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fld id="{B9A7D755-AC3D-457C-A5F7-0C0486A8B59E}" type="slidenum">
              <a:rPr lang="en-US" altLang="zh-TW"/>
              <a:pPr>
                <a:defRPr/>
              </a:pPr>
              <a:t>‹#›</a:t>
            </a:fld>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504825" y="295275"/>
            <a:ext cx="9072563" cy="1230313"/>
          </a:xfrm>
          <a:prstGeom prst="rect">
            <a:avLst/>
          </a:prstGeom>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504825" y="1652588"/>
            <a:ext cx="4452938" cy="687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504825" y="2339975"/>
            <a:ext cx="4452938" cy="42529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5121275" y="1652588"/>
            <a:ext cx="4456113" cy="687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5121275" y="2339975"/>
            <a:ext cx="4456113" cy="42529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p:cNvSpPr>
            <a:spLocks noGrp="1" noChangeArrowheads="1"/>
          </p:cNvSpPr>
          <p:nvPr>
            <p:ph type="sldNum" sz="quarter" idx="12"/>
          </p:nvPr>
        </p:nvSpPr>
        <p:spPr>
          <a:ln/>
        </p:spPr>
        <p:txBody>
          <a:bodyPr/>
          <a:lstStyle>
            <a:lvl1pPr>
              <a:defRPr/>
            </a:lvl1pPr>
          </a:lstStyle>
          <a:p>
            <a:pPr>
              <a:defRPr/>
            </a:pPr>
            <a:fld id="{F41A3238-686C-4FA7-8382-9043A60225EF}" type="slidenum">
              <a:rPr lang="en-US" altLang="zh-TW"/>
              <a:pPr>
                <a:defRPr/>
              </a:pPr>
              <a:t>‹#›</a:t>
            </a:fld>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504825" y="295275"/>
            <a:ext cx="9072563" cy="1230313"/>
          </a:xfrm>
          <a:prstGeom prst="rect">
            <a:avLst/>
          </a:prstGeom>
        </p:spPr>
        <p:txBody>
          <a:bodyPr/>
          <a:lstStyle/>
          <a:p>
            <a:r>
              <a:rPr lang="zh-TW" altLang="en-US"/>
              <a:t>按一下以編輯母片標題樣式</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p:cNvSpPr>
            <a:spLocks noGrp="1" noChangeArrowheads="1"/>
          </p:cNvSpPr>
          <p:nvPr>
            <p:ph type="sldNum" sz="quarter" idx="12"/>
          </p:nvPr>
        </p:nvSpPr>
        <p:spPr>
          <a:ln/>
        </p:spPr>
        <p:txBody>
          <a:bodyPr/>
          <a:lstStyle>
            <a:lvl1pPr>
              <a:defRPr/>
            </a:lvl1pPr>
          </a:lstStyle>
          <a:p>
            <a:pPr>
              <a:defRPr/>
            </a:pPr>
            <a:fld id="{87FE27EE-4F50-492D-BC48-6948BD45ACFD}" type="slidenum">
              <a:rPr lang="en-US" altLang="zh-TW"/>
              <a:pPr>
                <a:defRPr/>
              </a:pPr>
              <a:t>‹#›</a:t>
            </a:fld>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p:cNvSpPr>
            <a:spLocks noGrp="1" noChangeArrowheads="1"/>
          </p:cNvSpPr>
          <p:nvPr>
            <p:ph type="sldNum" sz="quarter" idx="12"/>
          </p:nvPr>
        </p:nvSpPr>
        <p:spPr>
          <a:ln/>
        </p:spPr>
        <p:txBody>
          <a:bodyPr/>
          <a:lstStyle>
            <a:lvl1pPr>
              <a:defRPr/>
            </a:lvl1pPr>
          </a:lstStyle>
          <a:p>
            <a:pPr>
              <a:defRPr/>
            </a:pPr>
            <a:fld id="{147BA637-2226-4EA6-9170-718F57E1B07B}" type="slidenum">
              <a:rPr lang="en-US" altLang="zh-TW"/>
              <a:pPr>
                <a:defRPr/>
              </a:pPr>
              <a:t>‹#›</a:t>
            </a:fld>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504825" y="293688"/>
            <a:ext cx="3316288" cy="1250950"/>
          </a:xfrm>
          <a:prstGeom prst="rect">
            <a:avLst/>
          </a:prstGeo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941763" y="293688"/>
            <a:ext cx="5635625" cy="62992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504825" y="1544638"/>
            <a:ext cx="3316288" cy="5048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fld id="{0CD1E797-96C4-4CBE-AD28-515918FA1753}" type="slidenum">
              <a:rPr lang="en-US" altLang="zh-TW"/>
              <a:pPr>
                <a:defRPr/>
              </a:pPr>
              <a:t>‹#›</a:t>
            </a:fld>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976438" y="5165725"/>
            <a:ext cx="6048375" cy="609600"/>
          </a:xfrm>
          <a:prstGeom prst="rect">
            <a:avLst/>
          </a:prstGeo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976438" y="658813"/>
            <a:ext cx="6048375" cy="44291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976438" y="5775325"/>
            <a:ext cx="6048375" cy="8667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fld id="{7BF5C3C9-C9FA-43D3-9003-113FED4997D9}" type="slidenum">
              <a:rPr lang="en-US" altLang="zh-TW"/>
              <a:pPr>
                <a:defRPr/>
              </a:pPr>
              <a:t>‹#›</a:t>
            </a:fld>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5516563" y="357188"/>
            <a:ext cx="4060825" cy="6265862"/>
          </a:xfrm>
          <a:prstGeom prst="rect">
            <a:avLst/>
          </a:prstGeom>
          <a:noFill/>
          <a:ln w="9525">
            <a:noFill/>
            <a:miter lim="800000"/>
            <a:headEnd/>
            <a:tailEnd/>
          </a:ln>
        </p:spPr>
        <p:txBody>
          <a:bodyPr vert="horz" wrap="square" lIns="99767" tIns="49883" rIns="99767" bIns="49883"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8" name="Rectangle 4"/>
          <p:cNvSpPr>
            <a:spLocks noGrp="1" noChangeArrowheads="1"/>
          </p:cNvSpPr>
          <p:nvPr>
            <p:ph type="dt" sz="half" idx="2"/>
          </p:nvPr>
        </p:nvSpPr>
        <p:spPr bwMode="auto">
          <a:xfrm>
            <a:off x="503238" y="6721475"/>
            <a:ext cx="2354262" cy="512763"/>
          </a:xfrm>
          <a:prstGeom prst="rect">
            <a:avLst/>
          </a:prstGeom>
          <a:noFill/>
          <a:ln w="9525">
            <a:noFill/>
            <a:miter lim="800000"/>
            <a:headEnd/>
            <a:tailEnd/>
          </a:ln>
          <a:effectLst/>
        </p:spPr>
        <p:txBody>
          <a:bodyPr vert="horz" wrap="square" lIns="99767" tIns="49883" rIns="99767" bIns="49883" numCol="1" anchor="t" anchorCtr="0" compatLnSpc="1">
            <a:prstTxWarp prst="textNoShape">
              <a:avLst/>
            </a:prstTxWarp>
          </a:bodyPr>
          <a:lstStyle>
            <a:lvl1pPr eaLnBrk="1" hangingPunct="1">
              <a:defRPr sz="1600">
                <a:latin typeface="Arial" charset="0"/>
                <a:ea typeface="新細明體" pitchFamily="18" charset="-120"/>
              </a:defRPr>
            </a:lvl1pPr>
          </a:lstStyle>
          <a:p>
            <a:pPr>
              <a:defRPr/>
            </a:pPr>
            <a:endParaRPr lang="en-US" altLang="zh-TW"/>
          </a:p>
        </p:txBody>
      </p:sp>
      <p:sp>
        <p:nvSpPr>
          <p:cNvPr id="1029" name="Rectangle 5"/>
          <p:cNvSpPr>
            <a:spLocks noGrp="1" noChangeArrowheads="1"/>
          </p:cNvSpPr>
          <p:nvPr>
            <p:ph type="ftr" sz="quarter" idx="3"/>
          </p:nvPr>
        </p:nvSpPr>
        <p:spPr bwMode="auto">
          <a:xfrm>
            <a:off x="3443288" y="6721475"/>
            <a:ext cx="3194050" cy="512763"/>
          </a:xfrm>
          <a:prstGeom prst="rect">
            <a:avLst/>
          </a:prstGeom>
          <a:noFill/>
          <a:ln w="9525">
            <a:noFill/>
            <a:miter lim="800000"/>
            <a:headEnd/>
            <a:tailEnd/>
          </a:ln>
          <a:effectLst/>
        </p:spPr>
        <p:txBody>
          <a:bodyPr vert="horz" wrap="square" lIns="99767" tIns="49883" rIns="99767" bIns="49883" numCol="1" anchor="t" anchorCtr="0" compatLnSpc="1">
            <a:prstTxWarp prst="textNoShape">
              <a:avLst/>
            </a:prstTxWarp>
          </a:bodyPr>
          <a:lstStyle>
            <a:lvl1pPr algn="ctr" eaLnBrk="1" hangingPunct="1">
              <a:defRPr sz="1600">
                <a:latin typeface="Arial" charset="0"/>
                <a:ea typeface="新細明體" pitchFamily="18" charset="-120"/>
              </a:defRPr>
            </a:lvl1pPr>
          </a:lstStyle>
          <a:p>
            <a:pPr>
              <a:defRPr/>
            </a:pPr>
            <a:endParaRPr lang="en-US" altLang="zh-TW"/>
          </a:p>
        </p:txBody>
      </p:sp>
      <p:sp>
        <p:nvSpPr>
          <p:cNvPr id="1030" name="Rectangle 6"/>
          <p:cNvSpPr>
            <a:spLocks noGrp="1" noChangeArrowheads="1"/>
          </p:cNvSpPr>
          <p:nvPr>
            <p:ph type="sldNum" sz="quarter" idx="4"/>
          </p:nvPr>
        </p:nvSpPr>
        <p:spPr bwMode="auto">
          <a:xfrm>
            <a:off x="7223125" y="6721475"/>
            <a:ext cx="2354263" cy="512763"/>
          </a:xfrm>
          <a:prstGeom prst="rect">
            <a:avLst/>
          </a:prstGeom>
          <a:noFill/>
          <a:ln w="9525">
            <a:noFill/>
            <a:miter lim="800000"/>
            <a:headEnd/>
            <a:tailEnd/>
          </a:ln>
          <a:effectLst/>
        </p:spPr>
        <p:txBody>
          <a:bodyPr vert="horz" wrap="square" lIns="99767" tIns="49883" rIns="99767" bIns="49883" numCol="1" anchor="t" anchorCtr="0" compatLnSpc="1">
            <a:prstTxWarp prst="textNoShape">
              <a:avLst/>
            </a:prstTxWarp>
          </a:bodyPr>
          <a:lstStyle>
            <a:lvl1pPr algn="r" eaLnBrk="1" hangingPunct="1">
              <a:defRPr sz="1600">
                <a:ea typeface="新細明體" charset="-120"/>
              </a:defRPr>
            </a:lvl1pPr>
          </a:lstStyle>
          <a:p>
            <a:pPr>
              <a:defRPr/>
            </a:pPr>
            <a:fld id="{89A064BB-9BEE-491A-B131-33A1695DDE2E}"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新細明體" pitchFamily="18" charset="-120"/>
        </a:defRPr>
      </a:lvl2pPr>
      <a:lvl3pPr algn="ctr" defTabSz="998538" rtl="0" eaLnBrk="0" fontAlgn="base" hangingPunct="0">
        <a:spcBef>
          <a:spcPct val="0"/>
        </a:spcBef>
        <a:spcAft>
          <a:spcPct val="0"/>
        </a:spcAft>
        <a:defRPr kumimoji="1" sz="4800">
          <a:solidFill>
            <a:schemeClr val="tx2"/>
          </a:solidFill>
          <a:latin typeface="Arial" charset="0"/>
          <a:ea typeface="新細明體" pitchFamily="18" charset="-120"/>
        </a:defRPr>
      </a:lvl3pPr>
      <a:lvl4pPr algn="ctr" defTabSz="998538" rtl="0" eaLnBrk="0" fontAlgn="base" hangingPunct="0">
        <a:spcBef>
          <a:spcPct val="0"/>
        </a:spcBef>
        <a:spcAft>
          <a:spcPct val="0"/>
        </a:spcAft>
        <a:defRPr kumimoji="1" sz="4800">
          <a:solidFill>
            <a:schemeClr val="tx2"/>
          </a:solidFill>
          <a:latin typeface="Arial" charset="0"/>
          <a:ea typeface="新細明體" pitchFamily="18" charset="-120"/>
        </a:defRPr>
      </a:lvl4pPr>
      <a:lvl5pPr algn="ctr" defTabSz="998538" rtl="0" eaLnBrk="0" fontAlgn="base" hangingPunct="0">
        <a:spcBef>
          <a:spcPct val="0"/>
        </a:spcBef>
        <a:spcAft>
          <a:spcPct val="0"/>
        </a:spcAft>
        <a:defRPr kumimoji="1" sz="4800">
          <a:solidFill>
            <a:schemeClr val="tx2"/>
          </a:solidFill>
          <a:latin typeface="Arial" charset="0"/>
          <a:ea typeface="新細明體" pitchFamily="18" charset="-120"/>
        </a:defRPr>
      </a:lvl5pPr>
      <a:lvl6pPr marL="457200" algn="ctr" defTabSz="998538" rtl="0" fontAlgn="base">
        <a:spcBef>
          <a:spcPct val="0"/>
        </a:spcBef>
        <a:spcAft>
          <a:spcPct val="0"/>
        </a:spcAft>
        <a:defRPr kumimoji="1" sz="4800">
          <a:solidFill>
            <a:schemeClr val="tx2"/>
          </a:solidFill>
          <a:latin typeface="Arial" charset="0"/>
          <a:ea typeface="新細明體" pitchFamily="18" charset="-120"/>
        </a:defRPr>
      </a:lvl6pPr>
      <a:lvl7pPr marL="914400" algn="ctr" defTabSz="998538" rtl="0" fontAlgn="base">
        <a:spcBef>
          <a:spcPct val="0"/>
        </a:spcBef>
        <a:spcAft>
          <a:spcPct val="0"/>
        </a:spcAft>
        <a:defRPr kumimoji="1" sz="4800">
          <a:solidFill>
            <a:schemeClr val="tx2"/>
          </a:solidFill>
          <a:latin typeface="Arial" charset="0"/>
          <a:ea typeface="新細明體" pitchFamily="18" charset="-120"/>
        </a:defRPr>
      </a:lvl7pPr>
      <a:lvl8pPr marL="1371600" algn="ctr" defTabSz="998538" rtl="0" fontAlgn="base">
        <a:spcBef>
          <a:spcPct val="0"/>
        </a:spcBef>
        <a:spcAft>
          <a:spcPct val="0"/>
        </a:spcAft>
        <a:defRPr kumimoji="1" sz="4800">
          <a:solidFill>
            <a:schemeClr val="tx2"/>
          </a:solidFill>
          <a:latin typeface="Arial" charset="0"/>
          <a:ea typeface="新細明體" pitchFamily="18" charset="-120"/>
        </a:defRPr>
      </a:lvl8pPr>
      <a:lvl9pPr marL="1828800" algn="ctr" defTabSz="998538" rtl="0" fontAlgn="base">
        <a:spcBef>
          <a:spcPct val="0"/>
        </a:spcBef>
        <a:spcAft>
          <a:spcPct val="0"/>
        </a:spcAft>
        <a:defRPr kumimoji="1" sz="4800">
          <a:solidFill>
            <a:schemeClr val="tx2"/>
          </a:solidFill>
          <a:latin typeface="Arial" charset="0"/>
          <a:ea typeface="新細明體" pitchFamily="18" charset="-120"/>
        </a:defRPr>
      </a:lvl9pPr>
    </p:titleStyle>
    <p:bodyStyle>
      <a:lvl1pPr marL="374650" indent="-374650" algn="l" defTabSz="998538" rtl="0" eaLnBrk="0" fontAlgn="base" hangingPunct="0">
        <a:spcBef>
          <a:spcPct val="20000"/>
        </a:spcBef>
        <a:spcAft>
          <a:spcPct val="0"/>
        </a:spcAft>
        <a:buChar char="•"/>
        <a:defRPr kumimoji="1" sz="3500">
          <a:solidFill>
            <a:schemeClr val="tx1"/>
          </a:solidFill>
          <a:latin typeface="+mn-lt"/>
          <a:ea typeface="+mn-ea"/>
          <a:cs typeface="+mn-cs"/>
        </a:defRPr>
      </a:lvl1pPr>
      <a:lvl2pPr marL="809625" indent="-311150" algn="l" defTabSz="998538" rtl="0" eaLnBrk="0" fontAlgn="base" hangingPunct="0">
        <a:spcBef>
          <a:spcPct val="20000"/>
        </a:spcBef>
        <a:spcAft>
          <a:spcPct val="0"/>
        </a:spcAft>
        <a:buChar char="–"/>
        <a:defRPr kumimoji="1" sz="3000">
          <a:solidFill>
            <a:schemeClr val="tx1"/>
          </a:solidFill>
          <a:latin typeface="+mn-lt"/>
          <a:ea typeface="+mn-ea"/>
        </a:defRPr>
      </a:lvl2pPr>
      <a:lvl3pPr marL="1246188" indent="-247650" algn="l" defTabSz="998538" rtl="0" eaLnBrk="0" fontAlgn="base" hangingPunct="0">
        <a:spcBef>
          <a:spcPct val="20000"/>
        </a:spcBef>
        <a:spcAft>
          <a:spcPct val="0"/>
        </a:spcAft>
        <a:buChar char="•"/>
        <a:defRPr kumimoji="1" sz="2600">
          <a:solidFill>
            <a:schemeClr val="tx1"/>
          </a:solidFill>
          <a:latin typeface="+mn-lt"/>
          <a:ea typeface="+mn-ea"/>
        </a:defRPr>
      </a:lvl3pPr>
      <a:lvl4pPr marL="1746250" indent="-249238" algn="l" defTabSz="998538" rtl="0" eaLnBrk="0" fontAlgn="base" hangingPunct="0">
        <a:spcBef>
          <a:spcPct val="20000"/>
        </a:spcBef>
        <a:spcAft>
          <a:spcPct val="0"/>
        </a:spcAft>
        <a:buChar char="–"/>
        <a:defRPr kumimoji="1" sz="2200">
          <a:solidFill>
            <a:schemeClr val="tx1"/>
          </a:solidFill>
          <a:latin typeface="+mn-lt"/>
          <a:ea typeface="+mn-ea"/>
        </a:defRPr>
      </a:lvl4pPr>
      <a:lvl5pPr marL="2244725" indent="-250825" algn="l" defTabSz="998538" rtl="0" eaLnBrk="0" fontAlgn="base" hangingPunct="0">
        <a:spcBef>
          <a:spcPct val="20000"/>
        </a:spcBef>
        <a:spcAft>
          <a:spcPct val="0"/>
        </a:spcAft>
        <a:buChar char="»"/>
        <a:defRPr kumimoji="1" sz="2200">
          <a:solidFill>
            <a:schemeClr val="tx1"/>
          </a:solidFill>
          <a:latin typeface="+mn-lt"/>
          <a:ea typeface="+mn-ea"/>
        </a:defRPr>
      </a:lvl5pPr>
      <a:lvl6pPr marL="2701925" indent="-250825" algn="l" defTabSz="998538" rtl="0" fontAlgn="base">
        <a:spcBef>
          <a:spcPct val="20000"/>
        </a:spcBef>
        <a:spcAft>
          <a:spcPct val="0"/>
        </a:spcAft>
        <a:buChar char="»"/>
        <a:defRPr kumimoji="1" sz="2200">
          <a:solidFill>
            <a:schemeClr val="tx1"/>
          </a:solidFill>
          <a:latin typeface="+mn-lt"/>
          <a:ea typeface="+mn-ea"/>
        </a:defRPr>
      </a:lvl6pPr>
      <a:lvl7pPr marL="3159125" indent="-250825" algn="l" defTabSz="998538" rtl="0" fontAlgn="base">
        <a:spcBef>
          <a:spcPct val="20000"/>
        </a:spcBef>
        <a:spcAft>
          <a:spcPct val="0"/>
        </a:spcAft>
        <a:buChar char="»"/>
        <a:defRPr kumimoji="1" sz="2200">
          <a:solidFill>
            <a:schemeClr val="tx1"/>
          </a:solidFill>
          <a:latin typeface="+mn-lt"/>
          <a:ea typeface="+mn-ea"/>
        </a:defRPr>
      </a:lvl7pPr>
      <a:lvl8pPr marL="3616325" indent="-250825" algn="l" defTabSz="998538" rtl="0" fontAlgn="base">
        <a:spcBef>
          <a:spcPct val="20000"/>
        </a:spcBef>
        <a:spcAft>
          <a:spcPct val="0"/>
        </a:spcAft>
        <a:buChar char="»"/>
        <a:defRPr kumimoji="1" sz="2200">
          <a:solidFill>
            <a:schemeClr val="tx1"/>
          </a:solidFill>
          <a:latin typeface="+mn-lt"/>
          <a:ea typeface="+mn-ea"/>
        </a:defRPr>
      </a:lvl8pPr>
      <a:lvl9pPr marL="4073525" indent="-250825" algn="l" defTabSz="998538" rtl="0" fontAlgn="base">
        <a:spcBef>
          <a:spcPct val="20000"/>
        </a:spcBef>
        <a:spcAft>
          <a:spcPct val="0"/>
        </a:spcAft>
        <a:buChar char="»"/>
        <a:defRPr kumimoji="1" sz="22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p:cNvSpPr>
            <a:spLocks noGrp="1" noChangeArrowheads="1"/>
          </p:cNvSpPr>
          <p:nvPr>
            <p:ph type="subTitle" idx="1"/>
          </p:nvPr>
        </p:nvSpPr>
        <p:spPr>
          <a:xfrm>
            <a:off x="144463" y="1673225"/>
            <a:ext cx="4895850" cy="5446713"/>
          </a:xfrm>
        </p:spPr>
        <p:txBody>
          <a:bodyPr/>
          <a:lstStyle/>
          <a:p>
            <a:pPr algn="l" eaLnBrk="1" hangingPunct="1">
              <a:lnSpc>
                <a:spcPct val="80000"/>
              </a:lnSpc>
              <a:tabLst>
                <a:tab pos="0" algn="l"/>
              </a:tabLst>
            </a:pPr>
            <a:r>
              <a:rPr lang="zh-TW" altLang="en-US" sz="1400" dirty="0">
                <a:latin typeface="標楷體" pitchFamily="65" charset="-120"/>
                <a:ea typeface="標楷體" pitchFamily="65" charset="-120"/>
              </a:rPr>
              <a:t>主後</a:t>
            </a:r>
            <a:r>
              <a:rPr lang="en-US" altLang="zh-TW" sz="1400" dirty="0">
                <a:latin typeface="標楷體" pitchFamily="65" charset="-120"/>
                <a:ea typeface="標楷體" pitchFamily="65" charset="-120"/>
              </a:rPr>
              <a:t>2023</a:t>
            </a:r>
            <a:r>
              <a:rPr lang="zh-TW" altLang="en-US" sz="1400" dirty="0">
                <a:latin typeface="標楷體" pitchFamily="65" charset="-120"/>
                <a:ea typeface="標楷體" pitchFamily="65" charset="-120"/>
              </a:rPr>
              <a:t>年</a:t>
            </a:r>
            <a:r>
              <a:rPr lang="en-US" altLang="zh-TW" sz="1400" dirty="0">
                <a:latin typeface="標楷體" pitchFamily="65" charset="-120"/>
                <a:ea typeface="標楷體" pitchFamily="65" charset="-120"/>
              </a:rPr>
              <a:t>12</a:t>
            </a:r>
            <a:r>
              <a:rPr lang="zh-TW" altLang="en-US" sz="1400" dirty="0">
                <a:latin typeface="標楷體" pitchFamily="65" charset="-120"/>
                <a:ea typeface="標楷體" pitchFamily="65" charset="-120"/>
              </a:rPr>
              <a:t>月</a:t>
            </a:r>
            <a:r>
              <a:rPr lang="en-US" altLang="zh-TW" sz="1400" dirty="0">
                <a:latin typeface="標楷體" pitchFamily="65" charset="-120"/>
                <a:ea typeface="標楷體" pitchFamily="65" charset="-120"/>
              </a:rPr>
              <a:t>10</a:t>
            </a:r>
            <a:r>
              <a:rPr lang="zh-TW" altLang="en-US" sz="1400" dirty="0">
                <a:latin typeface="標楷體" pitchFamily="65" charset="-120"/>
                <a:ea typeface="標楷體" pitchFamily="65" charset="-120"/>
              </a:rPr>
              <a:t>日上午十時                  第</a:t>
            </a:r>
            <a:r>
              <a:rPr lang="en-US" altLang="zh-TW" sz="1400" dirty="0">
                <a:latin typeface="標楷體" pitchFamily="65" charset="-120"/>
                <a:ea typeface="標楷體" pitchFamily="65" charset="-120"/>
              </a:rPr>
              <a:t>1857</a:t>
            </a:r>
            <a:r>
              <a:rPr lang="zh-TW" altLang="en-US" sz="1400" dirty="0">
                <a:latin typeface="標楷體" pitchFamily="65" charset="-120"/>
                <a:ea typeface="標楷體" pitchFamily="65" charset="-120"/>
              </a:rPr>
              <a:t>期</a:t>
            </a:r>
            <a:endParaRPr lang="en-US" altLang="zh-TW" sz="1400" dirty="0">
              <a:latin typeface="標楷體" pitchFamily="65" charset="-120"/>
              <a:ea typeface="標楷體" pitchFamily="65" charset="-120"/>
            </a:endParaRPr>
          </a:p>
          <a:p>
            <a:pPr eaLnBrk="1" hangingPunct="1">
              <a:lnSpc>
                <a:spcPct val="80000"/>
              </a:lnSpc>
              <a:tabLst>
                <a:tab pos="0" algn="l"/>
              </a:tabLst>
            </a:pPr>
            <a:r>
              <a:rPr lang="en-US" altLang="zh-TW" sz="1400" dirty="0">
                <a:latin typeface="標楷體" pitchFamily="65" charset="-120"/>
                <a:ea typeface="標楷體" pitchFamily="65" charset="-120"/>
              </a:rPr>
              <a:t>◎</a:t>
            </a:r>
            <a:r>
              <a:rPr lang="zh-TW" altLang="en-US" sz="1400" dirty="0">
                <a:latin typeface="標楷體" pitchFamily="65" charset="-120"/>
                <a:ea typeface="標楷體" pitchFamily="65" charset="-120"/>
              </a:rPr>
              <a:t>主日崇拜程序</a:t>
            </a:r>
            <a:endParaRPr lang="en-US" altLang="zh-TW" sz="1400" dirty="0">
              <a:latin typeface="標楷體" pitchFamily="65" charset="-120"/>
              <a:ea typeface="標楷體" pitchFamily="65" charset="-120"/>
            </a:endParaRPr>
          </a:p>
          <a:p>
            <a:pPr algn="l">
              <a:tabLst>
                <a:tab pos="0" algn="l"/>
              </a:tabLst>
            </a:pPr>
            <a:r>
              <a:rPr lang="zh-TW" altLang="zh-TW" sz="1400" dirty="0">
                <a:latin typeface="標楷體" pitchFamily="65" charset="-120"/>
                <a:ea typeface="標楷體" pitchFamily="65" charset="-120"/>
              </a:rPr>
              <a:t>以安靜等候來敬拜主</a:t>
            </a:r>
            <a:r>
              <a:rPr lang="en-US" altLang="zh-TW" sz="1400" dirty="0">
                <a:latin typeface="標楷體" pitchFamily="65" charset="-120"/>
                <a:ea typeface="標楷體" pitchFamily="65" charset="-120"/>
              </a:rPr>
              <a:t>-----------------------------</a:t>
            </a:r>
            <a:r>
              <a:rPr lang="zh-TW" altLang="en-US" sz="1400" dirty="0">
                <a:latin typeface="標楷體" pitchFamily="65" charset="-120"/>
                <a:ea typeface="標楷體" pitchFamily="65" charset="-120"/>
              </a:rPr>
              <a:t>會 眾</a:t>
            </a:r>
            <a:r>
              <a:rPr lang="zh-TW" altLang="zh-TW" sz="1400" dirty="0">
                <a:latin typeface="標楷體" pitchFamily="65" charset="-120"/>
                <a:ea typeface="標楷體" pitchFamily="65" charset="-120"/>
              </a:rPr>
              <a:t>以詩歌讚美來敬拜主</a:t>
            </a:r>
            <a:r>
              <a:rPr lang="en-US" altLang="zh-TW" sz="1400" dirty="0">
                <a:latin typeface="標楷體" pitchFamily="65" charset="-120"/>
                <a:ea typeface="標楷體" pitchFamily="65" charset="-120"/>
              </a:rPr>
              <a:t>—---------------------------</a:t>
            </a:r>
            <a:r>
              <a:rPr lang="zh-TW" altLang="en-US" sz="1400" dirty="0">
                <a:latin typeface="標楷體" pitchFamily="65" charset="-120"/>
                <a:ea typeface="標楷體" pitchFamily="65" charset="-120"/>
              </a:rPr>
              <a:t>司 會</a:t>
            </a:r>
            <a:endParaRPr lang="en-US" altLang="zh-TW" sz="1400" dirty="0">
              <a:latin typeface="標楷體" pitchFamily="65" charset="-120"/>
              <a:ea typeface="標楷體" pitchFamily="65" charset="-120"/>
            </a:endParaRPr>
          </a:p>
          <a:p>
            <a:pPr>
              <a:tabLst>
                <a:tab pos="0" algn="l"/>
              </a:tabLst>
            </a:pPr>
            <a:r>
              <a:rPr lang="zh-TW" altLang="en-US" sz="1400" b="1" dirty="0">
                <a:latin typeface="標楷體" pitchFamily="65" charset="-120"/>
                <a:ea typeface="標楷體" pitchFamily="65" charset="-120"/>
              </a:rPr>
              <a:t>耶穌基督是主、何等恩典、得勝的宣告</a:t>
            </a:r>
            <a:endParaRPr lang="en-US" altLang="zh-TW" sz="1400" b="1" dirty="0">
              <a:latin typeface="標楷體" pitchFamily="65" charset="-120"/>
              <a:ea typeface="標楷體" pitchFamily="65" charset="-120"/>
            </a:endParaRPr>
          </a:p>
          <a:p>
            <a:pPr>
              <a:tabLst>
                <a:tab pos="0" algn="l"/>
              </a:tabLst>
            </a:pPr>
            <a:r>
              <a:rPr lang="zh-TW" altLang="zh-TW" sz="1400" dirty="0">
                <a:latin typeface="標楷體" pitchFamily="65" charset="-120"/>
                <a:ea typeface="標楷體" pitchFamily="65" charset="-120"/>
              </a:rPr>
              <a:t>以</a:t>
            </a:r>
            <a:r>
              <a:rPr lang="zh-TW" altLang="en-US" sz="1400" dirty="0">
                <a:latin typeface="標楷體" pitchFamily="65" charset="-120"/>
                <a:ea typeface="標楷體" pitchFamily="65" charset="-120"/>
              </a:rPr>
              <a:t>領受真道</a:t>
            </a:r>
            <a:r>
              <a:rPr lang="zh-TW" altLang="zh-TW" sz="1400" dirty="0">
                <a:latin typeface="標楷體" pitchFamily="65" charset="-120"/>
                <a:ea typeface="標楷體" pitchFamily="65" charset="-120"/>
              </a:rPr>
              <a:t>來敬拜主</a:t>
            </a:r>
            <a:r>
              <a:rPr lang="en-US" altLang="zh-TW" sz="1400" dirty="0">
                <a:latin typeface="標楷體" pitchFamily="65" charset="-120"/>
                <a:ea typeface="標楷體" pitchFamily="65" charset="-120"/>
              </a:rPr>
              <a:t>------------------------</a:t>
            </a:r>
            <a:r>
              <a:rPr lang="zh-TW" altLang="en-US" sz="1400" dirty="0">
                <a:latin typeface="標楷體" pitchFamily="65" charset="-120"/>
                <a:ea typeface="標楷體" pitchFamily="65" charset="-120"/>
              </a:rPr>
              <a:t>陳安安老師</a:t>
            </a:r>
            <a:endParaRPr lang="en-US" altLang="zh-TW" sz="1400" dirty="0">
              <a:latin typeface="標楷體" pitchFamily="65" charset="-120"/>
              <a:ea typeface="標楷體" pitchFamily="65" charset="-120"/>
            </a:endParaRPr>
          </a:p>
          <a:p>
            <a:r>
              <a:rPr lang="zh-TW" altLang="en-US" sz="1400" b="1" dirty="0">
                <a:latin typeface="標楷體" pitchFamily="65" charset="-120"/>
                <a:ea typeface="標楷體" pitchFamily="65" charset="-120"/>
              </a:rPr>
              <a:t>講題：敬拜我王</a:t>
            </a:r>
            <a:endParaRPr lang="en-US" altLang="zh-TW" sz="1400" b="1" dirty="0">
              <a:latin typeface="標楷體" pitchFamily="65" charset="-120"/>
              <a:ea typeface="標楷體" pitchFamily="65" charset="-120"/>
            </a:endParaRPr>
          </a:p>
          <a:p>
            <a:r>
              <a:rPr lang="zh-TW" altLang="en-US" sz="1400" b="1" dirty="0">
                <a:latin typeface="標楷體" pitchFamily="65" charset="-120"/>
                <a:ea typeface="標楷體" pitchFamily="65" charset="-120"/>
              </a:rPr>
              <a:t>經文：馬太福音</a:t>
            </a:r>
            <a:r>
              <a:rPr lang="en-US" altLang="zh-TW" sz="1400" b="1" dirty="0">
                <a:latin typeface="標楷體" pitchFamily="65" charset="-120"/>
                <a:ea typeface="標楷體" pitchFamily="65" charset="-120"/>
              </a:rPr>
              <a:t>2</a:t>
            </a:r>
            <a:r>
              <a:rPr lang="zh-TW" altLang="en-US" sz="1400" b="1" dirty="0">
                <a:latin typeface="標楷體" pitchFamily="65" charset="-120"/>
                <a:ea typeface="標楷體" pitchFamily="65" charset="-120"/>
              </a:rPr>
              <a:t>章</a:t>
            </a:r>
            <a:r>
              <a:rPr lang="en-US" altLang="zh-TW" sz="1400" b="1" dirty="0">
                <a:latin typeface="標楷體" pitchFamily="65" charset="-120"/>
                <a:ea typeface="標楷體" pitchFamily="65" charset="-120"/>
              </a:rPr>
              <a:t>1-12</a:t>
            </a:r>
            <a:r>
              <a:rPr lang="zh-TW" altLang="en-US" sz="1400" b="1" dirty="0">
                <a:latin typeface="標楷體" pitchFamily="65" charset="-120"/>
                <a:ea typeface="標楷體" pitchFamily="65" charset="-120"/>
              </a:rPr>
              <a:t>節</a:t>
            </a:r>
            <a:endParaRPr lang="en-US" altLang="zh-TW" sz="1400" b="1" dirty="0">
              <a:latin typeface="標楷體" pitchFamily="65" charset="-120"/>
              <a:ea typeface="標楷體" pitchFamily="65" charset="-120"/>
            </a:endParaRPr>
          </a:p>
          <a:p>
            <a:pPr>
              <a:tabLst>
                <a:tab pos="0" algn="l"/>
              </a:tabLst>
            </a:pPr>
            <a:r>
              <a:rPr lang="zh-TW" altLang="zh-TW" sz="1400" dirty="0">
                <a:latin typeface="標楷體" pitchFamily="65" charset="-120"/>
                <a:ea typeface="標楷體" pitchFamily="65" charset="-120"/>
              </a:rPr>
              <a:t>以背誦聖言來敬拜主</a:t>
            </a:r>
            <a:r>
              <a:rPr lang="en-US" altLang="zh-TW" sz="1400" dirty="0">
                <a:latin typeface="標楷體" pitchFamily="65" charset="-120"/>
                <a:ea typeface="標楷體" pitchFamily="65" charset="-120"/>
              </a:rPr>
              <a:t>-----------------------------</a:t>
            </a:r>
            <a:r>
              <a:rPr lang="zh-TW" altLang="en-US" sz="1400" dirty="0">
                <a:latin typeface="標楷體" pitchFamily="65" charset="-120"/>
                <a:ea typeface="標楷體" pitchFamily="65" charset="-120"/>
              </a:rPr>
              <a:t>會 眾</a:t>
            </a:r>
            <a:endParaRPr lang="en-US" altLang="zh-TW" sz="1400" dirty="0">
              <a:latin typeface="標楷體" pitchFamily="65" charset="-120"/>
              <a:ea typeface="標楷體" pitchFamily="65" charset="-120"/>
            </a:endParaRPr>
          </a:p>
          <a:p>
            <a:pPr>
              <a:tabLst>
                <a:tab pos="0" algn="l"/>
              </a:tabLst>
            </a:pPr>
            <a:r>
              <a:rPr lang="zh-TW" altLang="en-US" sz="1400" b="1" dirty="0">
                <a:latin typeface="標楷體" pitchFamily="65" charset="-120"/>
                <a:ea typeface="標楷體" pitchFamily="65" charset="-120"/>
              </a:rPr>
              <a:t>金句：馬太福音</a:t>
            </a:r>
            <a:r>
              <a:rPr lang="en-US" altLang="zh-TW" sz="1400" b="1" dirty="0">
                <a:latin typeface="標楷體" pitchFamily="65" charset="-120"/>
                <a:ea typeface="標楷體" pitchFamily="65" charset="-120"/>
              </a:rPr>
              <a:t>2</a:t>
            </a:r>
            <a:r>
              <a:rPr lang="zh-TW" altLang="en-US" sz="1400" b="1" dirty="0">
                <a:latin typeface="標楷體" pitchFamily="65" charset="-120"/>
                <a:ea typeface="標楷體" pitchFamily="65" charset="-120"/>
              </a:rPr>
              <a:t>章</a:t>
            </a:r>
            <a:r>
              <a:rPr lang="en-US" altLang="zh-TW" sz="1400" b="1" dirty="0">
                <a:latin typeface="標楷體" pitchFamily="65" charset="-120"/>
                <a:ea typeface="標楷體" pitchFamily="65" charset="-120"/>
              </a:rPr>
              <a:t>11</a:t>
            </a:r>
            <a:r>
              <a:rPr lang="zh-TW" altLang="en-US" sz="1400" b="1" dirty="0">
                <a:latin typeface="標楷體" pitchFamily="65" charset="-120"/>
                <a:ea typeface="標楷體" pitchFamily="65" charset="-120"/>
              </a:rPr>
              <a:t>節</a:t>
            </a:r>
            <a:endParaRPr lang="en-US" altLang="zh-TW" sz="1400" b="1" dirty="0">
              <a:latin typeface="標楷體" pitchFamily="65" charset="-120"/>
              <a:ea typeface="標楷體" pitchFamily="65" charset="-120"/>
            </a:endParaRPr>
          </a:p>
          <a:p>
            <a:pPr>
              <a:tabLst>
                <a:tab pos="0" algn="l"/>
              </a:tabLst>
            </a:pPr>
            <a:r>
              <a:rPr lang="zh-TW" altLang="zh-TW" sz="1400" dirty="0">
                <a:latin typeface="標楷體" pitchFamily="65" charset="-120"/>
                <a:ea typeface="標楷體" pitchFamily="65" charset="-120"/>
              </a:rPr>
              <a:t>以關心教會來敬拜主</a:t>
            </a:r>
            <a:r>
              <a:rPr lang="en-US" altLang="zh-TW" sz="1400" dirty="0">
                <a:latin typeface="標楷體" pitchFamily="65" charset="-120"/>
                <a:ea typeface="標楷體" pitchFamily="65" charset="-120"/>
              </a:rPr>
              <a:t>-----------------------------</a:t>
            </a:r>
            <a:r>
              <a:rPr lang="zh-TW" altLang="en-US" sz="1400" dirty="0">
                <a:latin typeface="標楷體" pitchFamily="65" charset="-120"/>
                <a:ea typeface="標楷體" pitchFamily="65" charset="-120"/>
              </a:rPr>
              <a:t>司 會</a:t>
            </a:r>
            <a:endParaRPr lang="en-US" altLang="zh-TW" sz="1400" dirty="0">
              <a:latin typeface="標楷體" pitchFamily="65" charset="-120"/>
              <a:ea typeface="標楷體" pitchFamily="65" charset="-120"/>
            </a:endParaRPr>
          </a:p>
          <a:p>
            <a:pPr>
              <a:tabLst>
                <a:tab pos="0" algn="l"/>
              </a:tabLst>
            </a:pPr>
            <a:r>
              <a:rPr lang="zh-TW" altLang="zh-TW" sz="1400" dirty="0">
                <a:latin typeface="標楷體" pitchFamily="65" charset="-120"/>
                <a:ea typeface="標楷體" pitchFamily="65" charset="-120"/>
              </a:rPr>
              <a:t>以感恩奉獻來敬拜主</a:t>
            </a:r>
            <a:r>
              <a:rPr lang="en-US" altLang="zh-TW" sz="1400" dirty="0">
                <a:latin typeface="標楷體" pitchFamily="65" charset="-120"/>
                <a:ea typeface="標楷體" pitchFamily="65" charset="-120"/>
              </a:rPr>
              <a:t>-----------------------------</a:t>
            </a:r>
            <a:r>
              <a:rPr lang="zh-TW" altLang="en-US" sz="1400" dirty="0">
                <a:latin typeface="標楷體" pitchFamily="65" charset="-120"/>
                <a:ea typeface="標楷體" pitchFamily="65" charset="-120"/>
              </a:rPr>
              <a:t>會 眾</a:t>
            </a:r>
            <a:endParaRPr lang="en-US" altLang="zh-TW" sz="1400" dirty="0">
              <a:latin typeface="標楷體" pitchFamily="65" charset="-120"/>
              <a:ea typeface="標楷體" pitchFamily="65" charset="-120"/>
            </a:endParaRPr>
          </a:p>
          <a:p>
            <a:pPr>
              <a:tabLst>
                <a:tab pos="0" algn="l"/>
              </a:tabLst>
            </a:pPr>
            <a:r>
              <a:rPr lang="zh-TW" altLang="en-US" sz="1400" b="1" dirty="0">
                <a:latin typeface="標楷體" pitchFamily="65" charset="-120"/>
                <a:ea typeface="標楷體" pitchFamily="65" charset="-120"/>
              </a:rPr>
              <a:t>何等恩典</a:t>
            </a:r>
            <a:endParaRPr lang="en-US" altLang="zh-TW" sz="1400" b="1" dirty="0">
              <a:latin typeface="標楷體" pitchFamily="65" charset="-120"/>
              <a:ea typeface="標楷體" pitchFamily="65" charset="-120"/>
            </a:endParaRPr>
          </a:p>
          <a:p>
            <a:pPr algn="l">
              <a:tabLst>
                <a:tab pos="0" algn="l"/>
              </a:tabLst>
            </a:pPr>
            <a:r>
              <a:rPr lang="zh-TW" altLang="zh-TW" sz="1400" dirty="0">
                <a:latin typeface="標楷體" pitchFamily="65" charset="-120"/>
                <a:ea typeface="標楷體" pitchFamily="65" charset="-120"/>
              </a:rPr>
              <a:t>以歌頌榮耀來敬拜主</a:t>
            </a:r>
            <a:r>
              <a:rPr lang="en-US" altLang="zh-TW" sz="1400" dirty="0">
                <a:latin typeface="標楷體" pitchFamily="65" charset="-120"/>
                <a:ea typeface="標楷體" pitchFamily="65" charset="-120"/>
              </a:rPr>
              <a:t>-----------------------------</a:t>
            </a:r>
            <a:r>
              <a:rPr lang="zh-TW" altLang="en-US" sz="1400" dirty="0">
                <a:latin typeface="標楷體" pitchFamily="65" charset="-120"/>
                <a:ea typeface="標楷體" pitchFamily="65" charset="-120"/>
              </a:rPr>
              <a:t>會 眾</a:t>
            </a:r>
            <a:endParaRPr lang="en-US" altLang="zh-TW" sz="1400" dirty="0">
              <a:latin typeface="標楷體" pitchFamily="65" charset="-120"/>
              <a:ea typeface="標楷體" pitchFamily="65" charset="-120"/>
            </a:endParaRPr>
          </a:p>
          <a:p>
            <a:pPr>
              <a:tabLst>
                <a:tab pos="0" algn="l"/>
              </a:tabLst>
            </a:pPr>
            <a:r>
              <a:rPr lang="zh-TW" altLang="en-US" sz="1400" b="1" dirty="0">
                <a:latin typeface="標楷體" pitchFamily="65" charset="-120"/>
                <a:ea typeface="標楷體" pitchFamily="65" charset="-120"/>
              </a:rPr>
              <a:t>讚美一神</a:t>
            </a:r>
            <a:endParaRPr lang="en-US" altLang="zh-TW" sz="1400" dirty="0">
              <a:latin typeface="標楷體" pitchFamily="65" charset="-120"/>
              <a:ea typeface="標楷體" pitchFamily="65" charset="-120"/>
            </a:endParaRPr>
          </a:p>
          <a:p>
            <a:pPr algn="l">
              <a:tabLst>
                <a:tab pos="0" algn="l"/>
              </a:tabLst>
            </a:pPr>
            <a:r>
              <a:rPr lang="zh-TW" altLang="zh-TW" sz="1400" dirty="0">
                <a:latin typeface="標楷體" pitchFamily="65" charset="-120"/>
                <a:ea typeface="標楷體" pitchFamily="65" charset="-120"/>
              </a:rPr>
              <a:t>以領受賜福來敬拜主</a:t>
            </a:r>
            <a:r>
              <a:rPr lang="en-US" altLang="zh-TW" sz="1400" dirty="0">
                <a:latin typeface="標楷體" pitchFamily="65" charset="-120"/>
                <a:ea typeface="標楷體" pitchFamily="65" charset="-120"/>
              </a:rPr>
              <a:t>------------------------</a:t>
            </a:r>
            <a:r>
              <a:rPr lang="zh-TW" altLang="en-US" sz="1400" dirty="0">
                <a:latin typeface="標楷體" pitchFamily="65" charset="-120"/>
                <a:ea typeface="標楷體" pitchFamily="65" charset="-120"/>
              </a:rPr>
              <a:t>楊良楚牧師</a:t>
            </a:r>
            <a:endParaRPr lang="en-US" altLang="zh-TW" sz="1400" dirty="0">
              <a:latin typeface="標楷體" pitchFamily="65" charset="-120"/>
              <a:ea typeface="標楷體" pitchFamily="65" charset="-120"/>
            </a:endParaRPr>
          </a:p>
          <a:p>
            <a:pPr algn="l">
              <a:tabLst>
                <a:tab pos="0" algn="l"/>
              </a:tabLst>
            </a:pPr>
            <a:r>
              <a:rPr lang="zh-TW" altLang="zh-TW" sz="1400" dirty="0">
                <a:latin typeface="標楷體" pitchFamily="65" charset="-120"/>
                <a:ea typeface="標楷體" pitchFamily="65" charset="-120"/>
              </a:rPr>
              <a:t>以</a:t>
            </a:r>
            <a:r>
              <a:rPr lang="zh-TW" altLang="en-US" sz="1400" dirty="0">
                <a:latin typeface="標楷體" pitchFamily="65" charset="-120"/>
                <a:ea typeface="標楷體" pitchFamily="65" charset="-120"/>
              </a:rPr>
              <a:t>彼此問安</a:t>
            </a:r>
            <a:r>
              <a:rPr lang="zh-TW" altLang="zh-TW" sz="1400" dirty="0">
                <a:latin typeface="標楷體" pitchFamily="65" charset="-120"/>
                <a:ea typeface="標楷體" pitchFamily="65" charset="-120"/>
              </a:rPr>
              <a:t>來敬拜主</a:t>
            </a:r>
            <a:r>
              <a:rPr lang="en-US" altLang="zh-TW" sz="1400" dirty="0">
                <a:latin typeface="標楷體" pitchFamily="65" charset="-120"/>
                <a:ea typeface="標楷體" pitchFamily="65" charset="-120"/>
              </a:rPr>
              <a:t>-----------------------------</a:t>
            </a:r>
            <a:r>
              <a:rPr lang="zh-TW" altLang="en-US" sz="1400" dirty="0">
                <a:latin typeface="標楷體" pitchFamily="65" charset="-120"/>
                <a:ea typeface="標楷體" pitchFamily="65" charset="-120"/>
              </a:rPr>
              <a:t>會 眾</a:t>
            </a:r>
            <a:endParaRPr lang="en-US" altLang="zh-TW" sz="1400" dirty="0">
              <a:latin typeface="標楷體" pitchFamily="65" charset="-120"/>
              <a:ea typeface="標楷體" pitchFamily="65" charset="-120"/>
            </a:endParaRPr>
          </a:p>
          <a:p>
            <a:pPr>
              <a:tabLst>
                <a:tab pos="0" algn="l"/>
              </a:tabLst>
            </a:pPr>
            <a:r>
              <a:rPr lang="zh-TW" altLang="en-US" sz="1400" b="1" dirty="0">
                <a:latin typeface="標楷體" pitchFamily="65" charset="-120"/>
                <a:ea typeface="標楷體" pitchFamily="65" charset="-120"/>
              </a:rPr>
              <a:t>愛我們的家</a:t>
            </a:r>
            <a:endParaRPr lang="en-US" altLang="zh-TW" sz="1400" b="1" dirty="0">
              <a:latin typeface="標楷體" pitchFamily="65" charset="-120"/>
              <a:ea typeface="標楷體" pitchFamily="65" charset="-120"/>
            </a:endParaRPr>
          </a:p>
          <a:p>
            <a:pPr>
              <a:tabLst>
                <a:tab pos="0" algn="l"/>
              </a:tabLst>
            </a:pPr>
            <a:endParaRPr lang="en-US" altLang="zh-TW" sz="1400" b="1" dirty="0">
              <a:latin typeface="標楷體" pitchFamily="65" charset="-120"/>
              <a:ea typeface="標楷體" pitchFamily="65" charset="-120"/>
            </a:endParaRPr>
          </a:p>
        </p:txBody>
      </p:sp>
      <p:sp>
        <p:nvSpPr>
          <p:cNvPr id="15362" name="Text Box 82"/>
          <p:cNvSpPr txBox="1">
            <a:spLocks noChangeArrowheads="1"/>
          </p:cNvSpPr>
          <p:nvPr/>
        </p:nvSpPr>
        <p:spPr bwMode="auto">
          <a:xfrm>
            <a:off x="0" y="233363"/>
            <a:ext cx="5041900" cy="429669"/>
          </a:xfrm>
          <a:prstGeom prst="rect">
            <a:avLst/>
          </a:prstGeom>
          <a:noFill/>
          <a:ln w="9525">
            <a:noFill/>
            <a:miter lim="800000"/>
            <a:headEnd/>
            <a:tailEnd/>
          </a:ln>
        </p:spPr>
        <p:txBody>
          <a:bodyPr>
            <a:spAutoFit/>
          </a:bodyPr>
          <a:lstStyle/>
          <a:p>
            <a:pPr algn="ctr" defTabSz="998538">
              <a:lnSpc>
                <a:spcPct val="130000"/>
              </a:lnSpc>
              <a:spcBef>
                <a:spcPct val="30000"/>
              </a:spcBef>
            </a:pPr>
            <a:r>
              <a:rPr lang="zh-TW" altLang="en-US" sz="1800" b="1">
                <a:latin typeface="標楷體" pitchFamily="65" charset="-120"/>
                <a:ea typeface="標楷體" pitchFamily="65" charset="-120"/>
              </a:rPr>
              <a:t>東山街浸信會週報</a:t>
            </a:r>
            <a:r>
              <a:rPr lang="zh-TW" altLang="en-US">
                <a:latin typeface="標楷體" pitchFamily="65" charset="-120"/>
                <a:ea typeface="標楷體" pitchFamily="65" charset="-120"/>
              </a:rPr>
              <a:t>       </a:t>
            </a:r>
            <a:endParaRPr lang="en-US" altLang="zh-TW">
              <a:latin typeface="標楷體" pitchFamily="65" charset="-120"/>
              <a:ea typeface="標楷體" pitchFamily="65" charset="-120"/>
            </a:endParaRPr>
          </a:p>
        </p:txBody>
      </p:sp>
      <p:sp>
        <p:nvSpPr>
          <p:cNvPr id="15363" name="文字方塊 7"/>
          <p:cNvSpPr txBox="1">
            <a:spLocks noChangeArrowheads="1"/>
          </p:cNvSpPr>
          <p:nvPr/>
        </p:nvSpPr>
        <p:spPr bwMode="auto">
          <a:xfrm>
            <a:off x="287338" y="233363"/>
            <a:ext cx="4608512" cy="1013932"/>
          </a:xfrm>
          <a:prstGeom prst="rect">
            <a:avLst/>
          </a:prstGeom>
          <a:noFill/>
          <a:ln w="9525">
            <a:noFill/>
            <a:miter lim="800000"/>
            <a:headEnd/>
            <a:tailEnd/>
          </a:ln>
        </p:spPr>
        <p:txBody>
          <a:bodyPr>
            <a:spAutoFit/>
          </a:bodyPr>
          <a:lstStyle/>
          <a:p>
            <a:pPr algn="ctr">
              <a:lnSpc>
                <a:spcPct val="80000"/>
              </a:lnSpc>
              <a:tabLst>
                <a:tab pos="0" algn="l"/>
              </a:tabLst>
            </a:pPr>
            <a:endParaRPr lang="en-US" altLang="zh-TW" b="1" dirty="0">
              <a:latin typeface="標楷體" pitchFamily="65" charset="-120"/>
              <a:ea typeface="標楷體" pitchFamily="65" charset="-120"/>
            </a:endParaRPr>
          </a:p>
          <a:p>
            <a:pPr algn="ctr">
              <a:lnSpc>
                <a:spcPct val="80000"/>
              </a:lnSpc>
              <a:tabLst>
                <a:tab pos="0" algn="l"/>
              </a:tabLst>
            </a:pPr>
            <a:endParaRPr lang="en-US" altLang="zh-TW" b="1" dirty="0">
              <a:latin typeface="標楷體" pitchFamily="65" charset="-120"/>
              <a:ea typeface="標楷體" pitchFamily="65" charset="-120"/>
            </a:endParaRPr>
          </a:p>
          <a:p>
            <a:pPr algn="ctr">
              <a:lnSpc>
                <a:spcPct val="80000"/>
              </a:lnSpc>
              <a:tabLst>
                <a:tab pos="0" algn="l"/>
              </a:tabLst>
            </a:pPr>
            <a:endParaRPr lang="en-US" altLang="zh-TW" b="1" dirty="0">
              <a:latin typeface="標楷體" pitchFamily="65" charset="-120"/>
              <a:ea typeface="標楷體" pitchFamily="65" charset="-120"/>
            </a:endParaRPr>
          </a:p>
          <a:p>
            <a:pPr algn="ctr">
              <a:lnSpc>
                <a:spcPct val="80000"/>
              </a:lnSpc>
              <a:tabLst>
                <a:tab pos="0" algn="l"/>
              </a:tabLst>
            </a:pPr>
            <a:r>
              <a:rPr lang="zh-TW" altLang="en-US" sz="1600" b="1" dirty="0">
                <a:latin typeface="標楷體" pitchFamily="65" charset="-120"/>
                <a:ea typeface="標楷體" pitchFamily="65" charset="-120"/>
              </a:rPr>
              <a:t>年度目標：心意更新，靈命成長</a:t>
            </a:r>
            <a:endParaRPr lang="en-US" altLang="zh-TW" sz="1600" b="1" dirty="0">
              <a:latin typeface="標楷體" pitchFamily="65" charset="-120"/>
              <a:ea typeface="標楷體" pitchFamily="65" charset="-120"/>
            </a:endParaRPr>
          </a:p>
          <a:p>
            <a:pPr algn="ctr">
              <a:lnSpc>
                <a:spcPct val="80000"/>
              </a:lnSpc>
              <a:tabLst>
                <a:tab pos="0" algn="l"/>
              </a:tabLst>
            </a:pPr>
            <a:endParaRPr lang="zh-TW" altLang="en-US" sz="1600" b="1" dirty="0">
              <a:latin typeface="標楷體" pitchFamily="65" charset="-120"/>
              <a:ea typeface="標楷體" pitchFamily="65" charset="-120"/>
            </a:endParaRPr>
          </a:p>
        </p:txBody>
      </p:sp>
      <p:sp>
        <p:nvSpPr>
          <p:cNvPr id="15364" name="Rectangle 4"/>
          <p:cNvSpPr>
            <a:spLocks noChangeArrowheads="1"/>
          </p:cNvSpPr>
          <p:nvPr/>
        </p:nvSpPr>
        <p:spPr bwMode="auto">
          <a:xfrm>
            <a:off x="5326064" y="1189814"/>
            <a:ext cx="4500594" cy="6316754"/>
          </a:xfrm>
          <a:prstGeom prst="rect">
            <a:avLst/>
          </a:prstGeom>
          <a:noFill/>
          <a:ln w="9525">
            <a:noFill/>
            <a:miter lim="800000"/>
            <a:headEnd/>
            <a:tailEnd/>
          </a:ln>
        </p:spPr>
        <p:txBody>
          <a:bodyPr lIns="99767" tIns="49883" rIns="99767" bIns="49883"/>
          <a:lstStyle/>
          <a:p>
            <a:pPr marL="177800" indent="-177800" eaLnBrk="0" hangingPunct="0"/>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聖工報告</a:t>
            </a:r>
            <a:r>
              <a:rPr lang="en-US" altLang="zh-TW" dirty="0">
                <a:latin typeface="標楷體" pitchFamily="65" charset="-120"/>
                <a:ea typeface="標楷體" pitchFamily="65" charset="-120"/>
              </a:rPr>
              <a:t>》</a:t>
            </a:r>
          </a:p>
          <a:p>
            <a:pPr marL="609600" indent="-609600"/>
            <a:r>
              <a:rPr lang="en-US" altLang="zh-TW" dirty="0">
                <a:latin typeface="標楷體" pitchFamily="65" charset="-120"/>
                <a:ea typeface="標楷體" pitchFamily="65" charset="-120"/>
              </a:rPr>
              <a:t>1.</a:t>
            </a:r>
            <a:r>
              <a:rPr lang="zh-TW" altLang="en-US" dirty="0">
                <a:latin typeface="標楷體" pitchFamily="65" charset="-120"/>
                <a:ea typeface="標楷體" pitchFamily="65" charset="-120"/>
              </a:rPr>
              <a:t>歡迎新朋友，願神賜福看顧你。</a:t>
            </a:r>
            <a:endParaRPr lang="en-US" altLang="zh-TW" dirty="0">
              <a:latin typeface="標楷體" pitchFamily="65" charset="-120"/>
              <a:ea typeface="標楷體" pitchFamily="65" charset="-120"/>
            </a:endParaRPr>
          </a:p>
          <a:p>
            <a:r>
              <a:rPr lang="en-US" altLang="zh-TW" dirty="0">
                <a:latin typeface="標楷體" pitchFamily="65" charset="-120"/>
                <a:ea typeface="標楷體" pitchFamily="65" charset="-120"/>
              </a:rPr>
              <a:t>2.</a:t>
            </a:r>
            <a:r>
              <a:rPr lang="zh-TW" altLang="en-US" dirty="0">
                <a:latin typeface="標楷體" pitchFamily="65" charset="-120"/>
                <a:ea typeface="標楷體" pitchFamily="65" charset="-120"/>
              </a:rPr>
              <a:t>今天是台灣浸信會神學院的神學主日，感謝陳安安老</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師的證道及分享神學院訊息，求神賜福陳老師的教學</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與事奉。</a:t>
            </a:r>
            <a:endParaRPr lang="en-US" altLang="zh-TW" dirty="0">
              <a:latin typeface="標楷體" pitchFamily="65" charset="-120"/>
              <a:ea typeface="標楷體" pitchFamily="65" charset="-120"/>
            </a:endParaRPr>
          </a:p>
          <a:p>
            <a:r>
              <a:rPr lang="en-US" altLang="zh-TW" dirty="0">
                <a:latin typeface="標楷體" pitchFamily="65" charset="-120"/>
                <a:ea typeface="標楷體" pitchFamily="65" charset="-120"/>
              </a:rPr>
              <a:t>3.</a:t>
            </a:r>
            <a:r>
              <a:rPr lang="zh-TW" altLang="en-US" dirty="0">
                <a:latin typeface="標楷體" pitchFamily="65" charset="-120"/>
                <a:ea typeface="標楷體" pitchFamily="65" charset="-120"/>
              </a:rPr>
              <a:t>煩請大家在招待桌上填寫聖誕晚會出席及邀約人數，</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讓籌備同工可以預備茶點，教會並備有精美邀請卡置</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於招待桌上請自行取用可作為邀約之用。</a:t>
            </a:r>
            <a:endParaRPr lang="en-US" altLang="zh-TW" dirty="0">
              <a:latin typeface="標楷體" pitchFamily="65" charset="-120"/>
              <a:ea typeface="標楷體" pitchFamily="65" charset="-120"/>
            </a:endParaRPr>
          </a:p>
          <a:p>
            <a:r>
              <a:rPr lang="en-US" altLang="zh-TW" dirty="0">
                <a:latin typeface="標楷體" pitchFamily="65" charset="-120"/>
                <a:ea typeface="標楷體" pitchFamily="65" charset="-120"/>
              </a:rPr>
              <a:t>4.</a:t>
            </a:r>
            <a:r>
              <a:rPr lang="zh-TW" altLang="en-US" dirty="0">
                <a:latin typeface="標楷體" pitchFamily="65" charset="-120"/>
                <a:ea typeface="標楷體" pitchFamily="65" charset="-120"/>
              </a:rPr>
              <a:t>教會明年上半年的輪值服事表已經公布在公佈欄上，</a:t>
            </a:r>
            <a:endParaRPr lang="en-US" altLang="zh-TW" dirty="0">
              <a:latin typeface="標楷體" pitchFamily="65" charset="-120"/>
              <a:ea typeface="標楷體" pitchFamily="65" charset="-120"/>
            </a:endParaRPr>
          </a:p>
          <a:p>
            <a:r>
              <a:rPr lang="zh-TW" altLang="en-US" dirty="0">
                <a:latin typeface="標楷體" pitchFamily="65" charset="-120"/>
                <a:ea typeface="標楷體" pitchFamily="65" charset="-120"/>
              </a:rPr>
              <a:t>  自行參閱並參與服事。</a:t>
            </a:r>
            <a:endParaRPr lang="en-US" altLang="zh-TW" dirty="0">
              <a:latin typeface="標楷體" pitchFamily="65" charset="-120"/>
              <a:ea typeface="標楷體" pitchFamily="65" charset="-120"/>
            </a:endParaRPr>
          </a:p>
          <a:p>
            <a:pPr marL="609600" indent="-609600"/>
            <a:r>
              <a:rPr lang="zh-TW" altLang="en-US" dirty="0">
                <a:latin typeface="標楷體" pitchFamily="65" charset="-120"/>
                <a:ea typeface="標楷體" pitchFamily="65" charset="-120"/>
              </a:rPr>
              <a:t> </a:t>
            </a:r>
            <a:endParaRPr lang="en-US" altLang="zh-TW" dirty="0">
              <a:latin typeface="標楷體" pitchFamily="65" charset="-120"/>
              <a:ea typeface="標楷體" pitchFamily="65" charset="-120"/>
            </a:endParaRPr>
          </a:p>
          <a:p>
            <a:pPr marL="177800" indent="-177800" eaLnBrk="0" hangingPunct="0"/>
            <a:r>
              <a:rPr lang="en-US" altLang="zh-TW" dirty="0">
                <a:latin typeface="標楷體" pitchFamily="65" charset="-120"/>
                <a:ea typeface="標楷體" pitchFamily="65" charset="-120"/>
              </a:rPr>
              <a:t>《</a:t>
            </a:r>
            <a:r>
              <a:rPr lang="zh-TW" altLang="en-US" dirty="0">
                <a:latin typeface="標楷體" pitchFamily="65" charset="-120"/>
                <a:ea typeface="標楷體" pitchFamily="65" charset="-120"/>
              </a:rPr>
              <a:t>代禱事項</a:t>
            </a:r>
            <a:r>
              <a:rPr lang="en-US" altLang="zh-TW" dirty="0">
                <a:latin typeface="標楷體" pitchFamily="65" charset="-120"/>
                <a:ea typeface="標楷體" pitchFamily="65" charset="-120"/>
              </a:rPr>
              <a:t>》</a:t>
            </a:r>
            <a:endParaRPr lang="zh-TW" altLang="en-US" dirty="0">
              <a:latin typeface="標楷體" pitchFamily="65" charset="-120"/>
              <a:ea typeface="標楷體" pitchFamily="65" charset="-120"/>
            </a:endParaRPr>
          </a:p>
          <a:p>
            <a:pPr marL="177800" indent="-177800" eaLnBrk="0" hangingPunct="0">
              <a:defRPr/>
            </a:pPr>
            <a:r>
              <a:rPr lang="en-US" altLang="zh-TW" dirty="0">
                <a:latin typeface="標楷體" pitchFamily="65" charset="-120"/>
                <a:ea typeface="標楷體" pitchFamily="65" charset="-120"/>
              </a:rPr>
              <a:t>1.</a:t>
            </a:r>
            <a:r>
              <a:rPr lang="zh-TW" altLang="en-US" dirty="0">
                <a:latin typeface="標楷體" pitchFamily="65" charset="-120"/>
                <a:ea typeface="標楷體" pitchFamily="65" charset="-120"/>
              </a:rPr>
              <a:t>請為今年度教會目標「心意更新，靈命成長」禱告，求神激勵每位弟兄姊妹，願意心意更新改變，並且活出基督徒美好的見證禱告。</a:t>
            </a:r>
            <a:endParaRPr lang="en-US" altLang="zh-TW" dirty="0">
              <a:latin typeface="標楷體" pitchFamily="65" charset="-120"/>
              <a:ea typeface="標楷體" pitchFamily="65" charset="-120"/>
            </a:endParaRPr>
          </a:p>
          <a:p>
            <a:pPr marL="182563" indent="-182563">
              <a:defRPr/>
            </a:pPr>
            <a:r>
              <a:rPr lang="en-US" altLang="zh-TW" dirty="0">
                <a:latin typeface="標楷體" pitchFamily="65" charset="-120"/>
                <a:ea typeface="標楷體" pitchFamily="65" charset="-120"/>
              </a:rPr>
              <a:t>2.</a:t>
            </a:r>
            <a:r>
              <a:rPr lang="zh-TW" altLang="en-US" dirty="0">
                <a:latin typeface="標楷體" pitchFamily="65" charset="-120"/>
                <a:ea typeface="標楷體" pitchFamily="65" charset="-120"/>
              </a:rPr>
              <a:t>請為教會支持的台灣浸信會神學院禱告，求神保守校長譚國才牧師及所有師生同工都平安健康，學院改建經費都充足禱告。 </a:t>
            </a:r>
            <a:endParaRPr lang="en-US" altLang="zh-TW" dirty="0">
              <a:latin typeface="標楷體" pitchFamily="65" charset="-120"/>
              <a:ea typeface="標楷體" pitchFamily="65" charset="-120"/>
            </a:endParaRPr>
          </a:p>
          <a:p>
            <a:pPr marL="139700" indent="-139700">
              <a:defRPr/>
            </a:pPr>
            <a:r>
              <a:rPr lang="en-US" altLang="zh-TW" dirty="0">
                <a:latin typeface="標楷體" pitchFamily="65" charset="-120"/>
                <a:ea typeface="標楷體" pitchFamily="65" charset="-120"/>
              </a:rPr>
              <a:t>3.</a:t>
            </a:r>
            <a:r>
              <a:rPr lang="zh-TW" altLang="en-US" dirty="0">
                <a:latin typeface="標楷體" pitchFamily="65" charset="-120"/>
                <a:ea typeface="標楷體" pitchFamily="65" charset="-120"/>
              </a:rPr>
              <a:t>請為今年</a:t>
            </a:r>
            <a:r>
              <a:rPr lang="en-US" altLang="zh-TW" dirty="0">
                <a:latin typeface="標楷體" pitchFamily="65" charset="-120"/>
                <a:ea typeface="標楷體" pitchFamily="65" charset="-120"/>
              </a:rPr>
              <a:t>12/23</a:t>
            </a:r>
            <a:r>
              <a:rPr lang="zh-TW" altLang="en-US" dirty="0">
                <a:latin typeface="標楷體" pitchFamily="65" charset="-120"/>
                <a:ea typeface="標楷體" pitchFamily="65" charset="-120"/>
              </a:rPr>
              <a:t>聖誕福音晚會禱告，求神激勵我們願意為主傳揚福音邀約親朋好友參加聚會及為所有預備工作禱告。</a:t>
            </a:r>
            <a:endParaRPr lang="en-US" altLang="zh-TW" dirty="0">
              <a:latin typeface="標楷體" pitchFamily="65" charset="-120"/>
              <a:ea typeface="標楷體" pitchFamily="65" charset="-120"/>
            </a:endParaRPr>
          </a:p>
        </p:txBody>
      </p:sp>
      <p:sp>
        <p:nvSpPr>
          <p:cNvPr id="15366" name="Rectangle 10"/>
          <p:cNvSpPr>
            <a:spLocks noChangeArrowheads="1"/>
          </p:cNvSpPr>
          <p:nvPr/>
        </p:nvSpPr>
        <p:spPr bwMode="auto">
          <a:xfrm>
            <a:off x="0" y="0"/>
            <a:ext cx="274434" cy="307777"/>
          </a:xfrm>
          <a:prstGeom prst="rect">
            <a:avLst/>
          </a:prstGeom>
          <a:noFill/>
          <a:ln w="9525">
            <a:noFill/>
            <a:miter lim="800000"/>
            <a:headEnd/>
            <a:tailEnd/>
          </a:ln>
        </p:spPr>
        <p:txBody>
          <a:bodyPr wrap="none" anchor="ctr">
            <a:spAutoFit/>
          </a:bodyPr>
          <a:lstStyle/>
          <a:p>
            <a:pPr eaLnBrk="0" hangingPunct="0"/>
            <a:r>
              <a:rPr lang="zh-TW" altLang="en-US">
                <a:latin typeface="標楷體" pitchFamily="65" charset="-120"/>
                <a:ea typeface="標楷體" pitchFamily="65" charset="-120"/>
              </a:rPr>
              <a:t> </a:t>
            </a:r>
          </a:p>
        </p:txBody>
      </p:sp>
      <p:sp>
        <p:nvSpPr>
          <p:cNvPr id="15367" name="Rectangle 11"/>
          <p:cNvSpPr>
            <a:spLocks noChangeArrowheads="1"/>
          </p:cNvSpPr>
          <p:nvPr/>
        </p:nvSpPr>
        <p:spPr bwMode="auto">
          <a:xfrm>
            <a:off x="0" y="0"/>
            <a:ext cx="274434" cy="307777"/>
          </a:xfrm>
          <a:prstGeom prst="rect">
            <a:avLst/>
          </a:prstGeom>
          <a:noFill/>
          <a:ln w="9525">
            <a:noFill/>
            <a:miter lim="800000"/>
            <a:headEnd/>
            <a:tailEnd/>
          </a:ln>
        </p:spPr>
        <p:txBody>
          <a:bodyPr wrap="none" anchor="ctr">
            <a:spAutoFit/>
          </a:bodyPr>
          <a:lstStyle/>
          <a:p>
            <a:pPr eaLnBrk="0" hangingPunct="0"/>
            <a:r>
              <a:rPr lang="zh-TW" altLang="en-US">
                <a:latin typeface="標楷體" pitchFamily="65" charset="-120"/>
                <a:ea typeface="標楷體" pitchFamily="65" charset="-120"/>
              </a:rPr>
              <a:t> </a:t>
            </a:r>
          </a:p>
        </p:txBody>
      </p:sp>
      <p:sp>
        <p:nvSpPr>
          <p:cNvPr id="15368" name="Rectangle 12"/>
          <p:cNvSpPr>
            <a:spLocks noChangeArrowheads="1"/>
          </p:cNvSpPr>
          <p:nvPr/>
        </p:nvSpPr>
        <p:spPr bwMode="auto">
          <a:xfrm>
            <a:off x="0" y="-1539"/>
            <a:ext cx="222164" cy="253904"/>
          </a:xfrm>
          <a:prstGeom prst="rect">
            <a:avLst/>
          </a:prstGeom>
          <a:noFill/>
          <a:ln w="9525">
            <a:noFill/>
            <a:miter lim="800000"/>
            <a:headEnd/>
            <a:tailEnd/>
          </a:ln>
        </p:spPr>
        <p:txBody>
          <a:bodyPr wrap="none" tIns="38088" rIns="39675" bIns="0" anchor="ctr">
            <a:spAutoFit/>
          </a:bodyPr>
          <a:lstStyle/>
          <a:p>
            <a:pPr eaLnBrk="0" hangingPunct="0"/>
            <a:r>
              <a:rPr lang="zh-TW" altLang="en-US">
                <a:latin typeface="標楷體" pitchFamily="65" charset="-120"/>
                <a:ea typeface="標楷體" pitchFamily="65" charset="-120"/>
              </a:rPr>
              <a:t> </a:t>
            </a:r>
          </a:p>
        </p:txBody>
      </p:sp>
      <p:sp>
        <p:nvSpPr>
          <p:cNvPr id="15369" name="Rectangle 13"/>
          <p:cNvSpPr>
            <a:spLocks noChangeArrowheads="1"/>
          </p:cNvSpPr>
          <p:nvPr/>
        </p:nvSpPr>
        <p:spPr bwMode="auto">
          <a:xfrm>
            <a:off x="0" y="-1539"/>
            <a:ext cx="222164" cy="253904"/>
          </a:xfrm>
          <a:prstGeom prst="rect">
            <a:avLst/>
          </a:prstGeom>
          <a:noFill/>
          <a:ln w="9525">
            <a:noFill/>
            <a:miter lim="800000"/>
            <a:headEnd/>
            <a:tailEnd/>
          </a:ln>
        </p:spPr>
        <p:txBody>
          <a:bodyPr wrap="none" tIns="38088" rIns="39675" bIns="0" anchor="ctr">
            <a:spAutoFit/>
          </a:bodyPr>
          <a:lstStyle/>
          <a:p>
            <a:pPr eaLnBrk="0" hangingPunct="0"/>
            <a:r>
              <a:rPr lang="zh-TW" altLang="en-US">
                <a:latin typeface="標楷體" pitchFamily="65" charset="-120"/>
                <a:ea typeface="標楷體" pitchFamily="65" charset="-120"/>
              </a:rPr>
              <a:t> </a:t>
            </a:r>
          </a:p>
        </p:txBody>
      </p:sp>
      <p:sp>
        <p:nvSpPr>
          <p:cNvPr id="15370" name="Rectangle 14"/>
          <p:cNvSpPr>
            <a:spLocks noChangeArrowheads="1"/>
          </p:cNvSpPr>
          <p:nvPr/>
        </p:nvSpPr>
        <p:spPr bwMode="auto">
          <a:xfrm>
            <a:off x="0" y="-1539"/>
            <a:ext cx="222164" cy="253904"/>
          </a:xfrm>
          <a:prstGeom prst="rect">
            <a:avLst/>
          </a:prstGeom>
          <a:noFill/>
          <a:ln w="9525">
            <a:noFill/>
            <a:miter lim="800000"/>
            <a:headEnd/>
            <a:tailEnd/>
          </a:ln>
        </p:spPr>
        <p:txBody>
          <a:bodyPr wrap="none" tIns="38088" rIns="39675" bIns="0" anchor="ctr">
            <a:spAutoFit/>
          </a:bodyPr>
          <a:lstStyle/>
          <a:p>
            <a:pPr eaLnBrk="0" hangingPunct="0"/>
            <a:r>
              <a:rPr lang="zh-TW" altLang="en-US">
                <a:latin typeface="標楷體" pitchFamily="65" charset="-120"/>
                <a:ea typeface="標楷體" pitchFamily="65" charset="-120"/>
              </a:rPr>
              <a:t> </a:t>
            </a:r>
          </a:p>
        </p:txBody>
      </p:sp>
      <p:sp>
        <p:nvSpPr>
          <p:cNvPr id="15371" name="Rectangle 15"/>
          <p:cNvSpPr>
            <a:spLocks noChangeArrowheads="1"/>
          </p:cNvSpPr>
          <p:nvPr/>
        </p:nvSpPr>
        <p:spPr bwMode="auto">
          <a:xfrm>
            <a:off x="0" y="-1539"/>
            <a:ext cx="222164" cy="253904"/>
          </a:xfrm>
          <a:prstGeom prst="rect">
            <a:avLst/>
          </a:prstGeom>
          <a:noFill/>
          <a:ln w="9525">
            <a:noFill/>
            <a:miter lim="800000"/>
            <a:headEnd/>
            <a:tailEnd/>
          </a:ln>
        </p:spPr>
        <p:txBody>
          <a:bodyPr wrap="none" tIns="38088" rIns="39675" bIns="0" anchor="ctr">
            <a:spAutoFit/>
          </a:bodyPr>
          <a:lstStyle/>
          <a:p>
            <a:pPr eaLnBrk="0" hangingPunct="0"/>
            <a:r>
              <a:rPr lang="zh-TW" altLang="en-US">
                <a:latin typeface="標楷體" pitchFamily="65" charset="-120"/>
                <a:ea typeface="標楷體" pitchFamily="65" charset="-120"/>
              </a:rPr>
              <a:t> </a:t>
            </a:r>
          </a:p>
        </p:txBody>
      </p:sp>
      <p:sp>
        <p:nvSpPr>
          <p:cNvPr id="15372" name="Rectangle 16"/>
          <p:cNvSpPr>
            <a:spLocks noChangeArrowheads="1"/>
          </p:cNvSpPr>
          <p:nvPr/>
        </p:nvSpPr>
        <p:spPr bwMode="auto">
          <a:xfrm>
            <a:off x="0" y="-1539"/>
            <a:ext cx="222164" cy="253904"/>
          </a:xfrm>
          <a:prstGeom prst="rect">
            <a:avLst/>
          </a:prstGeom>
          <a:noFill/>
          <a:ln w="9525">
            <a:noFill/>
            <a:miter lim="800000"/>
            <a:headEnd/>
            <a:tailEnd/>
          </a:ln>
        </p:spPr>
        <p:txBody>
          <a:bodyPr wrap="none" tIns="38088" rIns="39675" bIns="0" anchor="ctr">
            <a:spAutoFit/>
          </a:bodyPr>
          <a:lstStyle/>
          <a:p>
            <a:pPr eaLnBrk="0" hangingPunct="0"/>
            <a:r>
              <a:rPr lang="zh-TW" altLang="en-US">
                <a:latin typeface="標楷體" pitchFamily="65" charset="-120"/>
                <a:ea typeface="標楷體" pitchFamily="65" charset="-120"/>
              </a:rPr>
              <a:t> </a:t>
            </a:r>
          </a:p>
        </p:txBody>
      </p:sp>
      <p:sp>
        <p:nvSpPr>
          <p:cNvPr id="15373" name="矩形 14"/>
          <p:cNvSpPr>
            <a:spLocks noChangeArrowheads="1"/>
          </p:cNvSpPr>
          <p:nvPr/>
        </p:nvSpPr>
        <p:spPr bwMode="auto">
          <a:xfrm>
            <a:off x="215900" y="665163"/>
            <a:ext cx="4752975" cy="933450"/>
          </a:xfrm>
          <a:prstGeom prst="rect">
            <a:avLst/>
          </a:prstGeom>
          <a:noFill/>
          <a:ln w="9525">
            <a:noFill/>
            <a:miter lim="800000"/>
            <a:headEnd/>
            <a:tailEnd/>
          </a:ln>
        </p:spPr>
        <p:txBody>
          <a:bodyPr>
            <a:spAutoFit/>
          </a:bodyPr>
          <a:lstStyle/>
          <a:p>
            <a:pPr defTabSz="998538">
              <a:lnSpc>
                <a:spcPct val="130000"/>
              </a:lnSpc>
              <a:spcBef>
                <a:spcPct val="30000"/>
              </a:spcBef>
            </a:pPr>
            <a:endParaRPr lang="en-US" altLang="zh-TW" dirty="0">
              <a:latin typeface="標楷體" pitchFamily="65" charset="-120"/>
              <a:ea typeface="標楷體" pitchFamily="65" charset="-120"/>
            </a:endParaRPr>
          </a:p>
          <a:p>
            <a:pPr defTabSz="998538">
              <a:lnSpc>
                <a:spcPct val="130000"/>
              </a:lnSpc>
              <a:spcBef>
                <a:spcPct val="30000"/>
              </a:spcBef>
            </a:pPr>
            <a:r>
              <a:rPr lang="zh-TW" altLang="en-US" dirty="0">
                <a:latin typeface="標楷體" pitchFamily="65" charset="-120"/>
                <a:ea typeface="標楷體" pitchFamily="65" charset="-120"/>
              </a:rPr>
              <a:t>地址：新竹市東山街</a:t>
            </a:r>
            <a:r>
              <a:rPr lang="en-US" altLang="zh-TW" dirty="0">
                <a:latin typeface="標楷體" pitchFamily="65" charset="-120"/>
                <a:ea typeface="標楷體" pitchFamily="65" charset="-120"/>
              </a:rPr>
              <a:t>62</a:t>
            </a:r>
            <a:r>
              <a:rPr lang="zh-TW" altLang="en-US" dirty="0">
                <a:latin typeface="標楷體" pitchFamily="65" charset="-120"/>
                <a:ea typeface="標楷體" pitchFamily="65" charset="-120"/>
              </a:rPr>
              <a:t>號            電話：</a:t>
            </a:r>
            <a:r>
              <a:rPr lang="en-US" altLang="zh-TW" dirty="0">
                <a:latin typeface="標楷體" pitchFamily="65" charset="-120"/>
                <a:ea typeface="標楷體" pitchFamily="65" charset="-120"/>
              </a:rPr>
              <a:t>03-5736578</a:t>
            </a:r>
          </a:p>
          <a:p>
            <a:pPr defTabSz="998538"/>
            <a:r>
              <a:rPr lang="zh-TW" altLang="en-US" dirty="0">
                <a:latin typeface="標楷體" pitchFamily="65" charset="-120"/>
                <a:ea typeface="標楷體" pitchFamily="65" charset="-120"/>
              </a:rPr>
              <a:t>                 傳道人：楊良楚牧師</a:t>
            </a:r>
            <a:endParaRPr lang="en-US" altLang="zh-TW" dirty="0">
              <a:latin typeface="標楷體" pitchFamily="65" charset="-120"/>
              <a:ea typeface="標楷體" pitchFamily="65" charset="-120"/>
            </a:endParaRPr>
          </a:p>
        </p:txBody>
      </p:sp>
      <p:sp>
        <p:nvSpPr>
          <p:cNvPr id="16" name="Text Box 537">
            <a:extLst>
              <a:ext uri="{FF2B5EF4-FFF2-40B4-BE49-F238E27FC236}">
                <a16:creationId xmlns:a16="http://schemas.microsoft.com/office/drawing/2014/main" id="{E3AAA8AC-F99D-3A7F-EADF-2F92B3D272D9}"/>
              </a:ext>
            </a:extLst>
          </p:cNvPr>
          <p:cNvSpPr txBox="1">
            <a:spLocks noChangeArrowheads="1"/>
          </p:cNvSpPr>
          <p:nvPr/>
        </p:nvSpPr>
        <p:spPr bwMode="auto">
          <a:xfrm>
            <a:off x="5326064" y="403997"/>
            <a:ext cx="4570412" cy="747071"/>
          </a:xfrm>
          <a:prstGeom prst="rect">
            <a:avLst/>
          </a:prstGeom>
          <a:noFill/>
          <a:ln w="25400">
            <a:solidFill>
              <a:schemeClr val="tx1"/>
            </a:solidFill>
            <a:prstDash val="dashDot"/>
            <a:miter lim="800000"/>
            <a:headEnd/>
            <a:tailEnd/>
          </a:ln>
        </p:spPr>
        <p:txBody>
          <a:bodyPr wrap="square" lIns="99767" tIns="49883" rIns="99767" bIns="49883">
            <a:spAutoFit/>
          </a:bodyPr>
          <a:lstStyle/>
          <a:p>
            <a:r>
              <a:rPr lang="zh-TW" altLang="en-US" b="1" dirty="0">
                <a:latin typeface="標楷體" pitchFamily="65" charset="-120"/>
                <a:ea typeface="標楷體" pitchFamily="65" charset="-120"/>
              </a:rPr>
              <a:t>進了房子，看見小孩子和他母親馬利亞，就俯伏拜那小孩子，揭開寶盒，拿黃金、乳香、沒藥為禮物獻給他。（馬太福音</a:t>
            </a:r>
            <a:r>
              <a:rPr lang="en-US" altLang="zh-TW" b="1" dirty="0">
                <a:latin typeface="標楷體" pitchFamily="65" charset="-120"/>
                <a:ea typeface="標楷體" pitchFamily="65" charset="-120"/>
              </a:rPr>
              <a:t>2</a:t>
            </a:r>
            <a:r>
              <a:rPr lang="zh-TW" altLang="en-US" b="1" dirty="0">
                <a:latin typeface="標楷體" pitchFamily="65" charset="-120"/>
                <a:ea typeface="標楷體" pitchFamily="65" charset="-120"/>
              </a:rPr>
              <a:t>章</a:t>
            </a:r>
            <a:r>
              <a:rPr lang="en-US" altLang="zh-TW" b="1" dirty="0">
                <a:latin typeface="標楷體" pitchFamily="65" charset="-120"/>
                <a:ea typeface="標楷體" pitchFamily="65" charset="-120"/>
              </a:rPr>
              <a:t>11</a:t>
            </a:r>
            <a:r>
              <a:rPr lang="zh-TW" altLang="en-US" b="1" dirty="0">
                <a:latin typeface="標楷體" pitchFamily="65" charset="-120"/>
                <a:ea typeface="標楷體" pitchFamily="65" charset="-120"/>
              </a:rPr>
              <a:t>節）</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4"/>
          <p:cNvSpPr>
            <a:spLocks noChangeArrowheads="1"/>
          </p:cNvSpPr>
          <p:nvPr/>
        </p:nvSpPr>
        <p:spPr bwMode="auto">
          <a:xfrm>
            <a:off x="5040313" y="161925"/>
            <a:ext cx="4929187" cy="7056438"/>
          </a:xfrm>
          <a:prstGeom prst="rect">
            <a:avLst/>
          </a:prstGeom>
          <a:noFill/>
          <a:ln w="9525">
            <a:noFill/>
            <a:miter lim="800000"/>
            <a:headEnd/>
            <a:tailEnd/>
          </a:ln>
        </p:spPr>
        <p:txBody>
          <a:bodyPr lIns="99767" tIns="49883" rIns="99767" bIns="49883"/>
          <a:lstStyle/>
          <a:p>
            <a:pPr eaLnBrk="0" hangingPunct="0">
              <a:tabLst>
                <a:tab pos="0" algn="l"/>
              </a:tabLst>
            </a:pPr>
            <a:endParaRPr lang="en-US" altLang="zh-TW" sz="1600" b="1">
              <a:latin typeface="Kaiti SC" panose="02010600040101010101" pitchFamily="2" charset="-122"/>
              <a:ea typeface="Kaiti SC" panose="02010600040101010101" pitchFamily="2" charset="-122"/>
            </a:endParaRPr>
          </a:p>
        </p:txBody>
      </p:sp>
      <p:sp>
        <p:nvSpPr>
          <p:cNvPr id="17410" name="Rectangle 74"/>
          <p:cNvSpPr>
            <a:spLocks noChangeArrowheads="1"/>
          </p:cNvSpPr>
          <p:nvPr/>
        </p:nvSpPr>
        <p:spPr bwMode="auto">
          <a:xfrm>
            <a:off x="-1008063" y="76200"/>
            <a:ext cx="184150" cy="304800"/>
          </a:xfrm>
          <a:prstGeom prst="rect">
            <a:avLst/>
          </a:prstGeom>
          <a:noFill/>
          <a:ln w="9525">
            <a:noFill/>
            <a:miter lim="800000"/>
            <a:headEnd/>
            <a:tailEnd/>
          </a:ln>
        </p:spPr>
        <p:txBody>
          <a:bodyPr wrap="none" anchor="ctr">
            <a:spAutoFit/>
          </a:bodyPr>
          <a:lstStyle/>
          <a:p>
            <a:pPr eaLnBrk="0" hangingPunct="0"/>
            <a:endParaRPr lang="zh-TW" altLang="zh-TW">
              <a:latin typeface="Kaiti SC" panose="02010600040101010101" pitchFamily="2" charset="-122"/>
              <a:ea typeface="Kaiti SC" panose="02010600040101010101" pitchFamily="2" charset="-122"/>
            </a:endParaRPr>
          </a:p>
        </p:txBody>
      </p:sp>
      <p:sp>
        <p:nvSpPr>
          <p:cNvPr id="17411" name="Rectangle 87"/>
          <p:cNvSpPr>
            <a:spLocks noChangeArrowheads="1"/>
          </p:cNvSpPr>
          <p:nvPr/>
        </p:nvSpPr>
        <p:spPr bwMode="auto">
          <a:xfrm>
            <a:off x="0" y="0"/>
            <a:ext cx="160338" cy="304800"/>
          </a:xfrm>
          <a:prstGeom prst="rect">
            <a:avLst/>
          </a:prstGeom>
          <a:noFill/>
          <a:ln w="9525">
            <a:noFill/>
            <a:miter lim="800000"/>
            <a:headEnd/>
            <a:tailEnd/>
          </a:ln>
        </p:spPr>
        <p:txBody>
          <a:bodyPr wrap="none" lIns="19044" anchor="ctr">
            <a:spAutoFit/>
          </a:bodyPr>
          <a:lstStyle/>
          <a:p>
            <a:pPr eaLnBrk="0" hangingPunct="0"/>
            <a:r>
              <a:rPr lang="zh-TW" altLang="en-US">
                <a:latin typeface="Kaiti SC" panose="02010600040101010101" pitchFamily="2" charset="-122"/>
                <a:ea typeface="Kaiti SC" panose="02010600040101010101" pitchFamily="2" charset="-122"/>
              </a:rPr>
              <a:t> </a:t>
            </a:r>
          </a:p>
        </p:txBody>
      </p:sp>
      <p:sp>
        <p:nvSpPr>
          <p:cNvPr id="17412" name="Text Box 516"/>
          <p:cNvSpPr txBox="1">
            <a:spLocks noChangeArrowheads="1"/>
          </p:cNvSpPr>
          <p:nvPr/>
        </p:nvSpPr>
        <p:spPr bwMode="auto">
          <a:xfrm>
            <a:off x="287338" y="1025525"/>
            <a:ext cx="2665412" cy="304800"/>
          </a:xfrm>
          <a:prstGeom prst="rect">
            <a:avLst/>
          </a:prstGeom>
          <a:noFill/>
          <a:ln w="9525">
            <a:noFill/>
            <a:miter lim="800000"/>
            <a:headEnd/>
            <a:tailEnd/>
          </a:ln>
        </p:spPr>
        <p:txBody>
          <a:bodyPr>
            <a:spAutoFit/>
          </a:bodyPr>
          <a:lstStyle/>
          <a:p>
            <a:pPr defTabSz="998538" eaLnBrk="0" hangingPunct="0">
              <a:spcBef>
                <a:spcPct val="50000"/>
              </a:spcBef>
            </a:pPr>
            <a:endParaRPr lang="zh-TW" altLang="en-US">
              <a:latin typeface="Kaiti SC" panose="02010600040101010101" pitchFamily="2" charset="-122"/>
              <a:ea typeface="Kaiti SC" panose="02010600040101010101" pitchFamily="2" charset="-122"/>
            </a:endParaRPr>
          </a:p>
        </p:txBody>
      </p:sp>
      <p:sp>
        <p:nvSpPr>
          <p:cNvPr id="17413" name="Rectangle 88"/>
          <p:cNvSpPr>
            <a:spLocks noChangeArrowheads="1"/>
          </p:cNvSpPr>
          <p:nvPr/>
        </p:nvSpPr>
        <p:spPr bwMode="auto">
          <a:xfrm>
            <a:off x="0" y="74711"/>
            <a:ext cx="184731" cy="307777"/>
          </a:xfrm>
          <a:prstGeom prst="rect">
            <a:avLst/>
          </a:prstGeom>
          <a:noFill/>
          <a:ln w="9525">
            <a:noFill/>
            <a:miter lim="800000"/>
            <a:headEnd/>
            <a:tailEnd/>
          </a:ln>
        </p:spPr>
        <p:txBody>
          <a:bodyPr wrap="none" anchor="ctr">
            <a:spAutoFit/>
          </a:bodyPr>
          <a:lstStyle/>
          <a:p>
            <a:pPr eaLnBrk="0" hangingPunct="0"/>
            <a:endParaRPr lang="zh-TW" altLang="zh-TW">
              <a:latin typeface="Kaiti SC" panose="02010600040101010101" pitchFamily="2" charset="-122"/>
              <a:ea typeface="Kaiti SC" panose="02010600040101010101" pitchFamily="2" charset="-122"/>
            </a:endParaRPr>
          </a:p>
        </p:txBody>
      </p:sp>
      <p:sp>
        <p:nvSpPr>
          <p:cNvPr id="17414" name="Rectangle 89"/>
          <p:cNvSpPr>
            <a:spLocks noChangeArrowheads="1"/>
          </p:cNvSpPr>
          <p:nvPr/>
        </p:nvSpPr>
        <p:spPr bwMode="auto">
          <a:xfrm>
            <a:off x="0" y="74711"/>
            <a:ext cx="184731" cy="307777"/>
          </a:xfrm>
          <a:prstGeom prst="rect">
            <a:avLst/>
          </a:prstGeom>
          <a:noFill/>
          <a:ln w="9525">
            <a:noFill/>
            <a:miter lim="800000"/>
            <a:headEnd/>
            <a:tailEnd/>
          </a:ln>
        </p:spPr>
        <p:txBody>
          <a:bodyPr wrap="none" anchor="ctr">
            <a:spAutoFit/>
          </a:bodyPr>
          <a:lstStyle/>
          <a:p>
            <a:pPr eaLnBrk="0" hangingPunct="0"/>
            <a:endParaRPr lang="zh-TW" altLang="zh-TW">
              <a:latin typeface="Kaiti SC" panose="02010600040101010101" pitchFamily="2" charset="-122"/>
              <a:ea typeface="Kaiti SC" panose="02010600040101010101" pitchFamily="2" charset="-122"/>
            </a:endParaRPr>
          </a:p>
        </p:txBody>
      </p:sp>
      <p:sp>
        <p:nvSpPr>
          <p:cNvPr id="17415" name="Rectangle 190"/>
          <p:cNvSpPr>
            <a:spLocks noChangeArrowheads="1"/>
          </p:cNvSpPr>
          <p:nvPr/>
        </p:nvSpPr>
        <p:spPr bwMode="auto">
          <a:xfrm>
            <a:off x="0" y="74711"/>
            <a:ext cx="184731" cy="307777"/>
          </a:xfrm>
          <a:prstGeom prst="rect">
            <a:avLst/>
          </a:prstGeom>
          <a:noFill/>
          <a:ln w="9525">
            <a:noFill/>
            <a:miter lim="800000"/>
            <a:headEnd/>
            <a:tailEnd/>
          </a:ln>
        </p:spPr>
        <p:txBody>
          <a:bodyPr wrap="none" anchor="ctr">
            <a:spAutoFit/>
          </a:bodyPr>
          <a:lstStyle/>
          <a:p>
            <a:pPr eaLnBrk="0" hangingPunct="0"/>
            <a:endParaRPr lang="zh-TW" altLang="zh-TW">
              <a:latin typeface="Kaiti SC" panose="02010600040101010101" pitchFamily="2" charset="-122"/>
              <a:ea typeface="Kaiti SC" panose="02010600040101010101" pitchFamily="2" charset="-122"/>
            </a:endParaRPr>
          </a:p>
        </p:txBody>
      </p:sp>
      <p:sp>
        <p:nvSpPr>
          <p:cNvPr id="17416" name="Rectangle 206"/>
          <p:cNvSpPr>
            <a:spLocks noChangeArrowheads="1"/>
          </p:cNvSpPr>
          <p:nvPr/>
        </p:nvSpPr>
        <p:spPr bwMode="auto">
          <a:xfrm>
            <a:off x="0" y="74711"/>
            <a:ext cx="184731" cy="307777"/>
          </a:xfrm>
          <a:prstGeom prst="rect">
            <a:avLst/>
          </a:prstGeom>
          <a:noFill/>
          <a:ln w="9525">
            <a:noFill/>
            <a:miter lim="800000"/>
            <a:headEnd/>
            <a:tailEnd/>
          </a:ln>
        </p:spPr>
        <p:txBody>
          <a:bodyPr wrap="none" anchor="ctr">
            <a:spAutoFit/>
          </a:bodyPr>
          <a:lstStyle/>
          <a:p>
            <a:pPr eaLnBrk="0" hangingPunct="0"/>
            <a:endParaRPr lang="zh-TW" altLang="zh-TW">
              <a:latin typeface="Kaiti SC" panose="02010600040101010101" pitchFamily="2" charset="-122"/>
              <a:ea typeface="Kaiti SC" panose="02010600040101010101" pitchFamily="2" charset="-122"/>
            </a:endParaRPr>
          </a:p>
        </p:txBody>
      </p:sp>
      <p:sp>
        <p:nvSpPr>
          <p:cNvPr id="17417" name="Rectangle 207"/>
          <p:cNvSpPr>
            <a:spLocks noChangeArrowheads="1"/>
          </p:cNvSpPr>
          <p:nvPr/>
        </p:nvSpPr>
        <p:spPr bwMode="auto">
          <a:xfrm>
            <a:off x="5183188" y="-228600"/>
            <a:ext cx="5580062" cy="307975"/>
          </a:xfrm>
          <a:prstGeom prst="rect">
            <a:avLst/>
          </a:prstGeom>
          <a:noFill/>
          <a:ln w="9525">
            <a:noFill/>
            <a:miter lim="800000"/>
            <a:headEnd/>
            <a:tailEnd/>
          </a:ln>
        </p:spPr>
        <p:txBody>
          <a:bodyPr anchor="ctr">
            <a:spAutoFit/>
          </a:bodyPr>
          <a:lstStyle/>
          <a:p>
            <a:pPr eaLnBrk="0" hangingPunct="0"/>
            <a:endParaRPr lang="zh-TW" altLang="zh-TW">
              <a:latin typeface="Kaiti SC" panose="02010600040101010101" pitchFamily="2" charset="-122"/>
              <a:ea typeface="Kaiti SC" panose="02010600040101010101" pitchFamily="2" charset="-122"/>
            </a:endParaRPr>
          </a:p>
        </p:txBody>
      </p:sp>
      <p:sp>
        <p:nvSpPr>
          <p:cNvPr id="17419" name="矩形 15"/>
          <p:cNvSpPr>
            <a:spLocks noChangeArrowheads="1"/>
          </p:cNvSpPr>
          <p:nvPr/>
        </p:nvSpPr>
        <p:spPr bwMode="auto">
          <a:xfrm>
            <a:off x="6397625" y="3117850"/>
            <a:ext cx="2520950" cy="339725"/>
          </a:xfrm>
          <a:prstGeom prst="rect">
            <a:avLst/>
          </a:prstGeom>
          <a:noFill/>
          <a:ln w="9525">
            <a:noFill/>
            <a:miter lim="800000"/>
            <a:headEnd/>
            <a:tailEnd/>
          </a:ln>
        </p:spPr>
        <p:txBody>
          <a:bodyPr>
            <a:spAutoFit/>
          </a:bodyPr>
          <a:lstStyle/>
          <a:p>
            <a:pPr algn="ctr" eaLnBrk="0" hangingPunct="0">
              <a:tabLst>
                <a:tab pos="0" algn="l"/>
              </a:tabLst>
            </a:pPr>
            <a:r>
              <a:rPr lang="zh-TW" altLang="zh-TW" sz="1600" b="1" dirty="0">
                <a:latin typeface="標楷體" pitchFamily="65" charset="-120"/>
                <a:ea typeface="標楷體" pitchFamily="65" charset="-120"/>
              </a:rPr>
              <a:t>東山街浸信會聚會時間表</a:t>
            </a:r>
            <a:endParaRPr lang="en-US" altLang="zh-TW" sz="1600" b="1" dirty="0">
              <a:latin typeface="標楷體" pitchFamily="65" charset="-120"/>
              <a:ea typeface="標楷體" pitchFamily="65" charset="-120"/>
            </a:endParaRPr>
          </a:p>
        </p:txBody>
      </p:sp>
      <p:sp>
        <p:nvSpPr>
          <p:cNvPr id="17421" name="Rectangle 168"/>
          <p:cNvSpPr>
            <a:spLocks noChangeArrowheads="1"/>
          </p:cNvSpPr>
          <p:nvPr/>
        </p:nvSpPr>
        <p:spPr bwMode="auto">
          <a:xfrm>
            <a:off x="0" y="74711"/>
            <a:ext cx="184731" cy="307777"/>
          </a:xfrm>
          <a:prstGeom prst="rect">
            <a:avLst/>
          </a:prstGeom>
          <a:noFill/>
          <a:ln w="9525">
            <a:noFill/>
            <a:miter lim="800000"/>
            <a:headEnd/>
            <a:tailEnd/>
          </a:ln>
        </p:spPr>
        <p:txBody>
          <a:bodyPr wrap="none" anchor="ctr">
            <a:spAutoFit/>
          </a:bodyPr>
          <a:lstStyle/>
          <a:p>
            <a:pPr eaLnBrk="0" hangingPunct="0"/>
            <a:endParaRPr lang="zh-TW" altLang="zh-TW">
              <a:latin typeface="Kaiti SC" panose="02010600040101010101" pitchFamily="2" charset="-122"/>
              <a:ea typeface="Kaiti SC" panose="02010600040101010101" pitchFamily="2" charset="-122"/>
            </a:endParaRPr>
          </a:p>
        </p:txBody>
      </p:sp>
      <p:sp>
        <p:nvSpPr>
          <p:cNvPr id="17422" name="Rectangle 165"/>
          <p:cNvSpPr>
            <a:spLocks noChangeArrowheads="1"/>
          </p:cNvSpPr>
          <p:nvPr/>
        </p:nvSpPr>
        <p:spPr bwMode="auto">
          <a:xfrm>
            <a:off x="0" y="74711"/>
            <a:ext cx="184731" cy="307777"/>
          </a:xfrm>
          <a:prstGeom prst="rect">
            <a:avLst/>
          </a:prstGeom>
          <a:noFill/>
          <a:ln w="9525">
            <a:noFill/>
            <a:miter lim="800000"/>
            <a:headEnd/>
            <a:tailEnd/>
          </a:ln>
        </p:spPr>
        <p:txBody>
          <a:bodyPr wrap="none" anchor="ctr">
            <a:spAutoFit/>
          </a:bodyPr>
          <a:lstStyle/>
          <a:p>
            <a:pPr eaLnBrk="0" hangingPunct="0"/>
            <a:endParaRPr lang="zh-TW" altLang="zh-TW">
              <a:latin typeface="Kaiti SC" panose="02010600040101010101" pitchFamily="2" charset="-122"/>
              <a:ea typeface="Kaiti SC" panose="02010600040101010101" pitchFamily="2" charset="-122"/>
            </a:endParaRPr>
          </a:p>
        </p:txBody>
      </p:sp>
      <p:graphicFrame>
        <p:nvGraphicFramePr>
          <p:cNvPr id="21" name="表格 20"/>
          <p:cNvGraphicFramePr>
            <a:graphicFrameLocks noGrp="1"/>
          </p:cNvGraphicFramePr>
          <p:nvPr/>
        </p:nvGraphicFramePr>
        <p:xfrm>
          <a:off x="5683254" y="3618705"/>
          <a:ext cx="4000500" cy="3500459"/>
        </p:xfrm>
        <a:graphic>
          <a:graphicData uri="http://schemas.openxmlformats.org/drawingml/2006/table">
            <a:tbl>
              <a:tblPr/>
              <a:tblGrid>
                <a:gridCol w="1470025">
                  <a:extLst>
                    <a:ext uri="{9D8B030D-6E8A-4147-A177-3AD203B41FA5}">
                      <a16:colId xmlns:a16="http://schemas.microsoft.com/office/drawing/2014/main" val="20000"/>
                    </a:ext>
                  </a:extLst>
                </a:gridCol>
                <a:gridCol w="550863">
                  <a:extLst>
                    <a:ext uri="{9D8B030D-6E8A-4147-A177-3AD203B41FA5}">
                      <a16:colId xmlns:a16="http://schemas.microsoft.com/office/drawing/2014/main" val="20001"/>
                    </a:ext>
                  </a:extLst>
                </a:gridCol>
                <a:gridCol w="1979612">
                  <a:extLst>
                    <a:ext uri="{9D8B030D-6E8A-4147-A177-3AD203B41FA5}">
                      <a16:colId xmlns:a16="http://schemas.microsoft.com/office/drawing/2014/main" val="20002"/>
                    </a:ext>
                  </a:extLst>
                </a:gridCol>
              </a:tblGrid>
              <a:tr h="40804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zh-TW" altLang="zh-TW" sz="1200" b="0" i="0" u="none" strike="noStrike" cap="none" normalizeH="0" baseline="0" dirty="0">
                        <a:ln>
                          <a:noFill/>
                        </a:ln>
                        <a:solidFill>
                          <a:schemeClr val="tx1"/>
                        </a:solidFill>
                        <a:effectLst/>
                        <a:latin typeface="Calibri" pitchFamily="34" charset="0"/>
                        <a:ea typeface="標楷體" pitchFamily="65" charset="-120"/>
                        <a:cs typeface="Times New Roman" pitchFamily="18" charset="0"/>
                      </a:endParaRP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300" b="1"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星期</a:t>
                      </a: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 </a:t>
                      </a:r>
                      <a:endParaRPr kumimoji="0" lang="zh-TW" altLang="en-US" sz="1200" b="0" i="0" u="none" strike="noStrike" cap="none" normalizeH="0" baseline="0" dirty="0">
                        <a:ln>
                          <a:noFill/>
                        </a:ln>
                        <a:solidFill>
                          <a:schemeClr val="tx1"/>
                        </a:solidFill>
                        <a:effectLst/>
                        <a:latin typeface="Calibri" pitchFamily="34" charset="0"/>
                        <a:ea typeface="標楷體" pitchFamily="65" charset="-120"/>
                        <a:cs typeface="Times New Roman" pitchFamily="18" charset="0"/>
                      </a:endParaRP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300" b="1"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時間</a:t>
                      </a: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 </a:t>
                      </a:r>
                      <a:endParaRPr kumimoji="0" lang="zh-TW" altLang="en-US" sz="1200" b="0" i="0" u="none" strike="noStrike" cap="none" normalizeH="0" baseline="0" dirty="0">
                        <a:ln>
                          <a:noFill/>
                        </a:ln>
                        <a:solidFill>
                          <a:schemeClr val="tx1"/>
                        </a:solidFill>
                        <a:effectLst/>
                        <a:latin typeface="Calibri" pitchFamily="34" charset="0"/>
                        <a:ea typeface="標楷體" pitchFamily="65" charset="-120"/>
                        <a:cs typeface="Times New Roman" pitchFamily="18" charset="0"/>
                      </a:endParaRP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4177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300" b="0" i="0" u="none" strike="noStrike" cap="none" normalizeH="0" baseline="0">
                          <a:ln>
                            <a:noFill/>
                          </a:ln>
                          <a:solidFill>
                            <a:srgbClr val="000000"/>
                          </a:solidFill>
                          <a:effectLst/>
                          <a:latin typeface="Calibri" pitchFamily="34" charset="0"/>
                          <a:ea typeface="標楷體" pitchFamily="65" charset="-120"/>
                          <a:cs typeface="Times New Roman" pitchFamily="18" charset="0"/>
                        </a:rPr>
                        <a:t>禱告會 </a:t>
                      </a:r>
                      <a:endParaRPr kumimoji="0" lang="zh-TW" altLang="en-US" sz="1200" b="0" i="0" u="none" strike="noStrike" cap="none" normalizeH="0" baseline="0">
                        <a:ln>
                          <a:noFill/>
                        </a:ln>
                        <a:solidFill>
                          <a:schemeClr val="tx1"/>
                        </a:solidFill>
                        <a:effectLst/>
                        <a:latin typeface="Calibri" pitchFamily="34" charset="0"/>
                        <a:ea typeface="標楷體" pitchFamily="65" charset="-120"/>
                        <a:cs typeface="Times New Roman" pitchFamily="18" charset="0"/>
                      </a:endParaRP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四 </a:t>
                      </a:r>
                      <a:endParaRPr kumimoji="0" lang="zh-TW" altLang="en-US" sz="1200" b="0" i="0" u="none" strike="noStrike" cap="none" normalizeH="0" baseline="0" dirty="0">
                        <a:ln>
                          <a:noFill/>
                        </a:ln>
                        <a:solidFill>
                          <a:schemeClr val="tx1"/>
                        </a:solidFill>
                        <a:effectLst/>
                        <a:latin typeface="Calibri" pitchFamily="34" charset="0"/>
                        <a:ea typeface="標楷體" pitchFamily="65" charset="-120"/>
                        <a:cs typeface="Times New Roman" pitchFamily="18" charset="0"/>
                      </a:endParaRP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晚間</a:t>
                      </a:r>
                      <a:r>
                        <a:rPr kumimoji="0" lang="en-US" altLang="zh-TW"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7:00</a:t>
                      </a: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a:t>
                      </a:r>
                      <a:r>
                        <a:rPr kumimoji="0" lang="en-US" altLang="zh-TW"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8:00 </a:t>
                      </a:r>
                      <a:endParaRPr kumimoji="0" lang="zh-TW" altLang="zh-TW" sz="1200" b="0" i="0" u="none" strike="noStrike" cap="none" normalizeH="0" baseline="0" dirty="0">
                        <a:ln>
                          <a:noFill/>
                        </a:ln>
                        <a:solidFill>
                          <a:schemeClr val="tx1"/>
                        </a:solidFill>
                        <a:effectLst/>
                        <a:latin typeface="Calibri" pitchFamily="34" charset="0"/>
                        <a:ea typeface="標楷體" pitchFamily="65" charset="-120"/>
                        <a:cs typeface="Times New Roman" pitchFamily="18" charset="0"/>
                      </a:endParaRP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4177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姊妹團契 </a:t>
                      </a:r>
                      <a:endParaRPr kumimoji="0" lang="zh-TW" altLang="en-US" sz="1200" b="0" i="0" u="none" strike="noStrike" cap="none" normalizeH="0" baseline="0" dirty="0">
                        <a:ln>
                          <a:noFill/>
                        </a:ln>
                        <a:solidFill>
                          <a:schemeClr val="tx1"/>
                        </a:solidFill>
                        <a:effectLst/>
                        <a:latin typeface="Calibri" pitchFamily="34" charset="0"/>
                        <a:ea typeface="標楷體" pitchFamily="65" charset="-120"/>
                        <a:cs typeface="Times New Roman" pitchFamily="18" charset="0"/>
                      </a:endParaRP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五 </a:t>
                      </a:r>
                      <a:endParaRPr kumimoji="0" lang="zh-TW" altLang="en-US" sz="1200" b="0" i="0" u="none" strike="noStrike" cap="none" normalizeH="0" baseline="0" dirty="0">
                        <a:ln>
                          <a:noFill/>
                        </a:ln>
                        <a:solidFill>
                          <a:schemeClr val="tx1"/>
                        </a:solidFill>
                        <a:effectLst/>
                        <a:latin typeface="Calibri" pitchFamily="34" charset="0"/>
                        <a:ea typeface="標楷體" pitchFamily="65" charset="-120"/>
                        <a:cs typeface="Times New Roman" pitchFamily="18" charset="0"/>
                      </a:endParaRP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下午</a:t>
                      </a:r>
                      <a:r>
                        <a:rPr kumimoji="0" lang="en-US" altLang="zh-TW"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2:00</a:t>
                      </a: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a:t>
                      </a:r>
                      <a:r>
                        <a:rPr kumimoji="0" lang="en-US" altLang="zh-TW"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4:00 </a:t>
                      </a:r>
                      <a:endParaRPr kumimoji="0" lang="zh-TW" altLang="zh-TW" sz="1200" b="0" i="0" u="none" strike="noStrike" cap="none" normalizeH="0" baseline="0" dirty="0">
                        <a:ln>
                          <a:noFill/>
                        </a:ln>
                        <a:solidFill>
                          <a:schemeClr val="tx1"/>
                        </a:solidFill>
                        <a:effectLst/>
                        <a:latin typeface="Calibri" pitchFamily="34" charset="0"/>
                        <a:ea typeface="標楷體" pitchFamily="65" charset="-120"/>
                        <a:cs typeface="Times New Roman" pitchFamily="18" charset="0"/>
                      </a:endParaRP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41774">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zh-TW" altLang="en-US" sz="1300" b="0" i="0" u="none" strike="noStrike" cap="none" normalizeH="0" baseline="0" dirty="0">
                          <a:ln>
                            <a:noFill/>
                          </a:ln>
                          <a:solidFill>
                            <a:schemeClr val="tx1"/>
                          </a:solidFill>
                          <a:effectLst/>
                          <a:latin typeface="Calibri" pitchFamily="34" charset="0"/>
                          <a:ea typeface="標楷體" pitchFamily="65" charset="-120"/>
                          <a:cs typeface="Times New Roman" pitchFamily="18" charset="0"/>
                        </a:rPr>
                        <a:t>門徒學校</a:t>
                      </a: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六 </a:t>
                      </a:r>
                      <a:endParaRPr kumimoji="0" lang="zh-TW" altLang="en-US" sz="1300" b="0" i="0" u="none" strike="noStrike" cap="none" normalizeH="0" baseline="0" dirty="0">
                        <a:ln>
                          <a:noFill/>
                        </a:ln>
                        <a:solidFill>
                          <a:schemeClr val="tx1"/>
                        </a:solidFill>
                        <a:effectLst/>
                        <a:latin typeface="Calibri" pitchFamily="34" charset="0"/>
                        <a:ea typeface="標楷體" pitchFamily="65" charset="-120"/>
                        <a:cs typeface="Times New Roman" pitchFamily="18" charset="0"/>
                      </a:endParaRP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上午</a:t>
                      </a:r>
                      <a:r>
                        <a:rPr kumimoji="0" lang="en-US" altLang="zh-TW"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10:00</a:t>
                      </a: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a:t>
                      </a:r>
                      <a:r>
                        <a:rPr kumimoji="0" lang="en-US" altLang="zh-TW"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12:00 </a:t>
                      </a:r>
                      <a:endParaRPr kumimoji="0" lang="zh-TW" altLang="zh-TW" sz="1300" b="0" i="0" u="none" strike="noStrike" cap="none" normalizeH="0" baseline="0" dirty="0">
                        <a:ln>
                          <a:noFill/>
                        </a:ln>
                        <a:solidFill>
                          <a:schemeClr val="tx1"/>
                        </a:solidFill>
                        <a:effectLst/>
                        <a:latin typeface="Calibri" pitchFamily="34" charset="0"/>
                        <a:ea typeface="標楷體" pitchFamily="65" charset="-120"/>
                        <a:cs typeface="Times New Roman" pitchFamily="18" charset="0"/>
                      </a:endParaRP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4177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會前禱告會 </a:t>
                      </a:r>
                      <a:endParaRPr kumimoji="0" lang="zh-TW" altLang="en-US" sz="1200" b="0" i="0" u="none" strike="noStrike" cap="none" normalizeH="0" baseline="0" dirty="0">
                        <a:ln>
                          <a:noFill/>
                        </a:ln>
                        <a:solidFill>
                          <a:schemeClr val="tx1"/>
                        </a:solidFill>
                        <a:effectLst/>
                        <a:latin typeface="Calibri" pitchFamily="34" charset="0"/>
                        <a:ea typeface="標楷體" pitchFamily="65" charset="-120"/>
                        <a:cs typeface="Times New Roman" pitchFamily="18" charset="0"/>
                      </a:endParaRP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日 </a:t>
                      </a:r>
                      <a:endParaRPr kumimoji="0" lang="zh-TW" altLang="en-US" sz="1200" b="0" i="0" u="none" strike="noStrike" cap="none" normalizeH="0" baseline="0" dirty="0">
                        <a:ln>
                          <a:noFill/>
                        </a:ln>
                        <a:solidFill>
                          <a:schemeClr val="tx1"/>
                        </a:solidFill>
                        <a:effectLst/>
                        <a:latin typeface="Calibri" pitchFamily="34" charset="0"/>
                        <a:ea typeface="標楷體" pitchFamily="65" charset="-120"/>
                        <a:cs typeface="Times New Roman" pitchFamily="18" charset="0"/>
                      </a:endParaRP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上午</a:t>
                      </a:r>
                      <a:r>
                        <a:rPr kumimoji="0" lang="en-US" altLang="zh-TW"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9:30</a:t>
                      </a: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a:t>
                      </a:r>
                      <a:r>
                        <a:rPr kumimoji="0" lang="en-US" altLang="zh-TW"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9:50 </a:t>
                      </a:r>
                      <a:endParaRPr kumimoji="0" lang="zh-TW" altLang="zh-TW" sz="1200" b="0" i="0" u="none" strike="noStrike" cap="none" normalizeH="0" baseline="0" dirty="0">
                        <a:ln>
                          <a:noFill/>
                        </a:ln>
                        <a:solidFill>
                          <a:schemeClr val="tx1"/>
                        </a:solidFill>
                        <a:effectLst/>
                        <a:latin typeface="Calibri" pitchFamily="34" charset="0"/>
                        <a:ea typeface="標楷體" pitchFamily="65" charset="-120"/>
                        <a:cs typeface="Times New Roman" pitchFamily="18" charset="0"/>
                      </a:endParaRP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4177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300" b="0" i="0" u="none" strike="noStrike" cap="none" normalizeH="0" baseline="0" dirty="0">
                          <a:ln>
                            <a:noFill/>
                          </a:ln>
                          <a:solidFill>
                            <a:schemeClr val="tx1"/>
                          </a:solidFill>
                          <a:effectLst/>
                          <a:latin typeface="Calibri" pitchFamily="34" charset="0"/>
                          <a:ea typeface="標楷體" pitchFamily="65" charset="-120"/>
                          <a:cs typeface="Times New Roman" pitchFamily="18" charset="0"/>
                        </a:rPr>
                        <a:t>主日崇拜</a:t>
                      </a: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日 </a:t>
                      </a:r>
                      <a:endParaRPr kumimoji="0" lang="zh-TW" altLang="en-US" sz="1200" b="0" i="0" u="none" strike="noStrike" cap="none" normalizeH="0" baseline="0" dirty="0">
                        <a:ln>
                          <a:noFill/>
                        </a:ln>
                        <a:solidFill>
                          <a:schemeClr val="tx1"/>
                        </a:solidFill>
                        <a:effectLst/>
                        <a:latin typeface="Calibri" pitchFamily="34" charset="0"/>
                        <a:ea typeface="標楷體" pitchFamily="65" charset="-120"/>
                        <a:cs typeface="Times New Roman" pitchFamily="18" charset="0"/>
                      </a:endParaRP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上午</a:t>
                      </a:r>
                      <a:r>
                        <a:rPr kumimoji="0" lang="en-US" altLang="zh-TW"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10:00</a:t>
                      </a: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a:t>
                      </a:r>
                      <a:r>
                        <a:rPr kumimoji="0" lang="en-US" altLang="zh-TW"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11:30 </a:t>
                      </a:r>
                      <a:endParaRPr kumimoji="0" lang="zh-TW" altLang="zh-TW" sz="1200" b="0" i="0" u="none" strike="noStrike" cap="none" normalizeH="0" baseline="0" dirty="0">
                        <a:ln>
                          <a:noFill/>
                        </a:ln>
                        <a:solidFill>
                          <a:schemeClr val="tx1"/>
                        </a:solidFill>
                        <a:effectLst/>
                        <a:latin typeface="Calibri" pitchFamily="34" charset="0"/>
                        <a:ea typeface="標楷體" pitchFamily="65" charset="-120"/>
                        <a:cs typeface="Times New Roman" pitchFamily="18" charset="0"/>
                      </a:endParaRP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4177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300" b="0" i="0" u="none" strike="noStrike" cap="none" normalizeH="0" baseline="0" dirty="0">
                          <a:ln>
                            <a:noFill/>
                          </a:ln>
                          <a:solidFill>
                            <a:schemeClr val="tx1"/>
                          </a:solidFill>
                          <a:effectLst/>
                          <a:latin typeface="Calibri" pitchFamily="34" charset="0"/>
                          <a:ea typeface="標楷體" pitchFamily="65" charset="-120"/>
                          <a:cs typeface="Times New Roman" pitchFamily="18" charset="0"/>
                        </a:rPr>
                        <a:t>兒童主日學</a:t>
                      </a: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日 </a:t>
                      </a:r>
                      <a:endParaRPr kumimoji="0" lang="zh-TW" altLang="en-US" sz="1200" b="0" i="0" u="none" strike="noStrike" cap="none" normalizeH="0" baseline="0" dirty="0">
                        <a:ln>
                          <a:noFill/>
                        </a:ln>
                        <a:solidFill>
                          <a:schemeClr val="tx1"/>
                        </a:solidFill>
                        <a:effectLst/>
                        <a:latin typeface="Calibri" pitchFamily="34" charset="0"/>
                        <a:ea typeface="標楷體" pitchFamily="65" charset="-120"/>
                        <a:cs typeface="Times New Roman" pitchFamily="18" charset="0"/>
                      </a:endParaRP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上午</a:t>
                      </a:r>
                      <a:r>
                        <a:rPr kumimoji="0" lang="en-US" altLang="zh-TW"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10:00</a:t>
                      </a: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a:t>
                      </a:r>
                      <a:r>
                        <a:rPr kumimoji="0" lang="en-US" altLang="zh-TW"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11:30 </a:t>
                      </a:r>
                      <a:endParaRPr kumimoji="0" lang="zh-TW" altLang="zh-TW" sz="1200" b="0" i="0" u="none" strike="noStrike" cap="none" normalizeH="0" baseline="0" dirty="0">
                        <a:ln>
                          <a:noFill/>
                        </a:ln>
                        <a:solidFill>
                          <a:schemeClr val="tx1"/>
                        </a:solidFill>
                        <a:effectLst/>
                        <a:latin typeface="Calibri" pitchFamily="34" charset="0"/>
                        <a:ea typeface="標楷體" pitchFamily="65" charset="-120"/>
                        <a:cs typeface="Times New Roman" pitchFamily="18" charset="0"/>
                      </a:endParaRP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4177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300" b="0" i="0" u="none" strike="noStrike" cap="none" normalizeH="0" baseline="0" dirty="0">
                          <a:ln>
                            <a:noFill/>
                          </a:ln>
                          <a:solidFill>
                            <a:schemeClr val="tx1"/>
                          </a:solidFill>
                          <a:effectLst/>
                          <a:latin typeface="Calibri" pitchFamily="34" charset="0"/>
                          <a:ea typeface="標楷體" pitchFamily="65" charset="-120"/>
                          <a:cs typeface="Times New Roman" pitchFamily="18" charset="0"/>
                        </a:rPr>
                        <a:t>社青團契</a:t>
                      </a: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日 </a:t>
                      </a:r>
                      <a:endParaRPr kumimoji="0" lang="zh-TW" altLang="en-US" sz="1200" b="0" i="0" u="none" strike="noStrike" cap="none" normalizeH="0" baseline="0" dirty="0">
                        <a:ln>
                          <a:noFill/>
                        </a:ln>
                        <a:solidFill>
                          <a:schemeClr val="tx1"/>
                        </a:solidFill>
                        <a:effectLst/>
                        <a:latin typeface="Calibri" pitchFamily="34" charset="0"/>
                        <a:ea typeface="標楷體" pitchFamily="65" charset="-120"/>
                        <a:cs typeface="Times New Roman" pitchFamily="18" charset="0"/>
                      </a:endParaRP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下午</a:t>
                      </a:r>
                      <a:r>
                        <a:rPr kumimoji="0" lang="en-US" altLang="zh-TW"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1:00</a:t>
                      </a:r>
                      <a:r>
                        <a:rPr kumimoji="0" lang="zh-TW" altLang="en-US"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a:t>
                      </a:r>
                      <a:r>
                        <a:rPr kumimoji="0" lang="en-US" altLang="zh-TW" sz="1300" b="0" i="0" u="none" strike="noStrike" cap="none" normalizeH="0" baseline="0" dirty="0">
                          <a:ln>
                            <a:noFill/>
                          </a:ln>
                          <a:solidFill>
                            <a:srgbClr val="000000"/>
                          </a:solidFill>
                          <a:effectLst/>
                          <a:latin typeface="Calibri" pitchFamily="34" charset="0"/>
                          <a:ea typeface="標楷體" pitchFamily="65" charset="-120"/>
                          <a:cs typeface="Times New Roman" pitchFamily="18" charset="0"/>
                        </a:rPr>
                        <a:t>3:00 </a:t>
                      </a:r>
                      <a:endParaRPr kumimoji="0" lang="zh-TW" altLang="zh-TW" sz="1200" b="0" i="0" u="none" strike="noStrike" cap="none" normalizeH="0" baseline="0" dirty="0">
                        <a:ln>
                          <a:noFill/>
                        </a:ln>
                        <a:solidFill>
                          <a:schemeClr val="tx1"/>
                        </a:solidFill>
                        <a:effectLst/>
                        <a:latin typeface="Calibri" pitchFamily="34" charset="0"/>
                        <a:ea typeface="標楷體" pitchFamily="65" charset="-120"/>
                        <a:cs typeface="Times New Roman" pitchFamily="18" charset="0"/>
                      </a:endParaRPr>
                    </a:p>
                  </a:txBody>
                  <a:tcPr marL="68580" marR="68580" marT="6985"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17460" name="文字方塊 19"/>
          <p:cNvSpPr txBox="1">
            <a:spLocks noChangeArrowheads="1"/>
          </p:cNvSpPr>
          <p:nvPr/>
        </p:nvSpPr>
        <p:spPr bwMode="auto">
          <a:xfrm>
            <a:off x="396843" y="4047334"/>
            <a:ext cx="4572034" cy="3231654"/>
          </a:xfrm>
          <a:prstGeom prst="rect">
            <a:avLst/>
          </a:prstGeom>
          <a:noFill/>
          <a:ln w="9525">
            <a:noFill/>
            <a:miter lim="800000"/>
            <a:headEnd/>
            <a:tailEnd/>
          </a:ln>
        </p:spPr>
        <p:txBody>
          <a:bodyPr wrap="square">
            <a:spAutoFit/>
          </a:bodyPr>
          <a:lstStyle/>
          <a:p>
            <a:pPr algn="ctr" eaLnBrk="0" fontAlgn="ctr" hangingPunct="0"/>
            <a:r>
              <a:rPr kumimoji="0" lang="zh-TW" altLang="en-US" sz="2400" b="1" dirty="0">
                <a:latin typeface="標楷體" pitchFamily="65" charset="-120"/>
                <a:ea typeface="標楷體" pitchFamily="65" charset="-120"/>
                <a:cs typeface="Times New Roman" pitchFamily="18" charset="0"/>
              </a:rPr>
              <a:t>牧者心語</a:t>
            </a:r>
            <a:endParaRPr kumimoji="0" lang="en-US" altLang="zh-TW" sz="2400" b="1" dirty="0">
              <a:latin typeface="標楷體" pitchFamily="65" charset="-120"/>
              <a:ea typeface="標楷體" pitchFamily="65" charset="-120"/>
              <a:cs typeface="Times New Roman" pitchFamily="18" charset="0"/>
            </a:endParaRPr>
          </a:p>
          <a:p>
            <a:pPr algn="ctr" eaLnBrk="0" fontAlgn="ctr" hangingPunct="0"/>
            <a:r>
              <a:rPr kumimoji="0" lang="zh-TW" altLang="en-US" sz="1800" b="1" dirty="0">
                <a:latin typeface="標楷體" pitchFamily="65" charset="-120"/>
                <a:ea typeface="標楷體" pitchFamily="65" charset="-120"/>
                <a:cs typeface="Times New Roman" pitchFamily="18" charset="0"/>
              </a:rPr>
              <a:t>耶穌基督降世為人</a:t>
            </a:r>
            <a:endParaRPr kumimoji="0" lang="en-US" altLang="zh-TW" sz="1800" b="1" dirty="0">
              <a:latin typeface="標楷體" pitchFamily="65" charset="-120"/>
              <a:ea typeface="標楷體" pitchFamily="65" charset="-120"/>
              <a:cs typeface="Times New Roman" pitchFamily="18" charset="0"/>
            </a:endParaRPr>
          </a:p>
          <a:p>
            <a:pPr algn="ctr" eaLnBrk="0" fontAlgn="ctr" hangingPunct="0"/>
            <a:r>
              <a:rPr kumimoji="0" lang="zh-TW" altLang="en-US" sz="1800" b="1" dirty="0">
                <a:latin typeface="標楷體" pitchFamily="65" charset="-120"/>
                <a:ea typeface="標楷體" pitchFamily="65" charset="-120"/>
                <a:cs typeface="Times New Roman" pitchFamily="18" charset="0"/>
              </a:rPr>
              <a:t>為要成為人子服事眾人</a:t>
            </a:r>
            <a:endParaRPr kumimoji="0" lang="en-US" altLang="zh-TW" sz="1800" b="1" dirty="0">
              <a:latin typeface="標楷體" pitchFamily="65" charset="-120"/>
              <a:ea typeface="標楷體" pitchFamily="65" charset="-120"/>
              <a:cs typeface="Times New Roman" pitchFamily="18" charset="0"/>
            </a:endParaRPr>
          </a:p>
          <a:p>
            <a:pPr algn="ctr" eaLnBrk="0" fontAlgn="ctr" hangingPunct="0"/>
            <a:r>
              <a:rPr kumimoji="0" lang="zh-TW" altLang="en-US" sz="1800" b="1" dirty="0">
                <a:latin typeface="標楷體" pitchFamily="65" charset="-120"/>
                <a:ea typeface="標楷體" pitchFamily="65" charset="-120"/>
                <a:cs typeface="Times New Roman" pitchFamily="18" charset="0"/>
              </a:rPr>
              <a:t>甚至犧牲生命</a:t>
            </a:r>
            <a:endParaRPr kumimoji="0" lang="en-US" altLang="zh-TW" sz="1800" b="1" dirty="0">
              <a:latin typeface="標楷體" pitchFamily="65" charset="-120"/>
              <a:ea typeface="標楷體" pitchFamily="65" charset="-120"/>
              <a:cs typeface="Times New Roman" pitchFamily="18" charset="0"/>
            </a:endParaRPr>
          </a:p>
          <a:p>
            <a:pPr algn="ctr" eaLnBrk="0" fontAlgn="ctr" hangingPunct="0"/>
            <a:r>
              <a:rPr kumimoji="0" lang="zh-TW" altLang="en-US" sz="1800" b="1" dirty="0">
                <a:latin typeface="標楷體" pitchFamily="65" charset="-120"/>
                <a:ea typeface="標楷體" pitchFamily="65" charset="-120"/>
                <a:cs typeface="Times New Roman" pitchFamily="18" charset="0"/>
              </a:rPr>
              <a:t>為要拯救世人脫離罪惡</a:t>
            </a:r>
            <a:endParaRPr kumimoji="0" lang="en-US" altLang="zh-TW" sz="1800" b="1" dirty="0">
              <a:latin typeface="標楷體" pitchFamily="65" charset="-120"/>
              <a:ea typeface="標楷體" pitchFamily="65" charset="-120"/>
              <a:cs typeface="Times New Roman" pitchFamily="18" charset="0"/>
            </a:endParaRPr>
          </a:p>
          <a:p>
            <a:pPr algn="ctr" eaLnBrk="0" fontAlgn="ctr" hangingPunct="0"/>
            <a:r>
              <a:rPr kumimoji="0" lang="zh-TW" altLang="en-US" sz="1800" b="1" dirty="0">
                <a:latin typeface="標楷體" pitchFamily="65" charset="-120"/>
                <a:ea typeface="標楷體" pitchFamily="65" charset="-120"/>
                <a:cs typeface="Times New Roman" pitchFamily="18" charset="0"/>
              </a:rPr>
              <a:t>得拯救得醫治</a:t>
            </a:r>
            <a:endParaRPr kumimoji="0" lang="en-US" altLang="zh-TW" sz="1800" b="1" dirty="0">
              <a:latin typeface="標楷體" pitchFamily="65" charset="-120"/>
              <a:ea typeface="標楷體" pitchFamily="65" charset="-120"/>
              <a:cs typeface="Times New Roman" pitchFamily="18" charset="0"/>
            </a:endParaRPr>
          </a:p>
          <a:p>
            <a:pPr algn="ctr" eaLnBrk="0" fontAlgn="ctr" hangingPunct="0"/>
            <a:r>
              <a:rPr kumimoji="0" lang="zh-TW" altLang="en-US" sz="1800" b="1" dirty="0">
                <a:latin typeface="標楷體" pitchFamily="65" charset="-120"/>
                <a:ea typeface="標楷體" pitchFamily="65" charset="-120"/>
                <a:cs typeface="Times New Roman" pitchFamily="18" charset="0"/>
              </a:rPr>
              <a:t>以致神將耶穌升為至高</a:t>
            </a:r>
            <a:endParaRPr kumimoji="0" lang="en-US" altLang="zh-TW" sz="1800" b="1" dirty="0">
              <a:latin typeface="標楷體" pitchFamily="65" charset="-120"/>
              <a:ea typeface="標楷體" pitchFamily="65" charset="-120"/>
              <a:cs typeface="Times New Roman" pitchFamily="18" charset="0"/>
            </a:endParaRPr>
          </a:p>
          <a:p>
            <a:pPr algn="ctr" eaLnBrk="0" fontAlgn="ctr" hangingPunct="0"/>
            <a:r>
              <a:rPr kumimoji="0" lang="zh-TW" altLang="en-US" sz="1800" b="1" dirty="0">
                <a:latin typeface="標楷體" pitchFamily="65" charset="-120"/>
                <a:ea typeface="標楷體" pitchFamily="65" charset="-120"/>
                <a:cs typeface="Times New Roman" pitchFamily="18" charset="0"/>
              </a:rPr>
              <a:t>並賜給祂超乎萬名之上的名</a:t>
            </a:r>
            <a:endParaRPr kumimoji="0" lang="en-US" altLang="zh-TW" sz="1800" b="1" dirty="0">
              <a:latin typeface="標楷體" pitchFamily="65" charset="-120"/>
              <a:ea typeface="標楷體" pitchFamily="65" charset="-120"/>
              <a:cs typeface="Times New Roman" pitchFamily="18" charset="0"/>
            </a:endParaRPr>
          </a:p>
          <a:p>
            <a:pPr algn="ctr" eaLnBrk="0" fontAlgn="ctr" hangingPunct="0"/>
            <a:r>
              <a:rPr kumimoji="0" lang="zh-TW" altLang="en-US" sz="1800" b="1" dirty="0">
                <a:latin typeface="標楷體" pitchFamily="65" charset="-120"/>
                <a:ea typeface="標楷體" pitchFamily="65" charset="-120"/>
                <a:cs typeface="Times New Roman" pitchFamily="18" charset="0"/>
              </a:rPr>
              <a:t>將來要成為得勝大君王再臨世界</a:t>
            </a:r>
            <a:endParaRPr kumimoji="0" lang="en-US" altLang="zh-TW" sz="1800" b="1" dirty="0">
              <a:latin typeface="標楷體" pitchFamily="65" charset="-120"/>
              <a:ea typeface="標楷體" pitchFamily="65" charset="-120"/>
              <a:cs typeface="Times New Roman" pitchFamily="18" charset="0"/>
            </a:endParaRPr>
          </a:p>
          <a:p>
            <a:pPr algn="ctr" eaLnBrk="0" fontAlgn="ctr" hangingPunct="0"/>
            <a:r>
              <a:rPr kumimoji="0" lang="zh-TW" altLang="en-US" sz="1800" b="1" dirty="0">
                <a:latin typeface="標楷體" pitchFamily="65" charset="-120"/>
                <a:ea typeface="標楷體" pitchFamily="65" charset="-120"/>
                <a:cs typeface="Times New Roman" pitchFamily="18" charset="0"/>
              </a:rPr>
              <a:t>哈利路亞！讚美我們的主耶穌</a:t>
            </a:r>
            <a:endParaRPr kumimoji="0" lang="en-US" altLang="zh-TW" sz="1800" b="1" dirty="0">
              <a:latin typeface="標楷體" pitchFamily="65" charset="-120"/>
              <a:ea typeface="標楷體" pitchFamily="65" charset="-120"/>
              <a:cs typeface="Times New Roman" pitchFamily="18" charset="0"/>
            </a:endParaRPr>
          </a:p>
          <a:p>
            <a:pPr algn="ctr" eaLnBrk="0" fontAlgn="ctr" hangingPunct="0"/>
            <a:endParaRPr kumimoji="0" lang="en-US" altLang="zh-TW" sz="1800" b="1" dirty="0">
              <a:latin typeface="標楷體" pitchFamily="65" charset="-120"/>
              <a:ea typeface="標楷體" pitchFamily="65" charset="-120"/>
              <a:cs typeface="Times New Roman" pitchFamily="18" charset="0"/>
            </a:endParaRPr>
          </a:p>
        </p:txBody>
      </p:sp>
      <p:sp>
        <p:nvSpPr>
          <p:cNvPr id="17461" name="矩形 23"/>
          <p:cNvSpPr>
            <a:spLocks noChangeArrowheads="1"/>
          </p:cNvSpPr>
          <p:nvPr/>
        </p:nvSpPr>
        <p:spPr bwMode="auto">
          <a:xfrm>
            <a:off x="5183188" y="260350"/>
            <a:ext cx="4357687" cy="1385888"/>
          </a:xfrm>
          <a:prstGeom prst="rect">
            <a:avLst/>
          </a:prstGeom>
          <a:noFill/>
          <a:ln w="9525">
            <a:noFill/>
            <a:miter lim="800000"/>
            <a:headEnd/>
            <a:tailEnd/>
          </a:ln>
        </p:spPr>
        <p:txBody>
          <a:bodyPr>
            <a:spAutoFit/>
          </a:bodyPr>
          <a:lstStyle/>
          <a:p>
            <a:pPr>
              <a:tabLst>
                <a:tab pos="0" algn="l"/>
              </a:tabLst>
            </a:pPr>
            <a:endParaRPr lang="en-US" altLang="zh-TW" b="1">
              <a:latin typeface="Kaiti SC" panose="02010600040101010101" pitchFamily="2" charset="-122"/>
              <a:ea typeface="Kaiti SC" panose="02010600040101010101" pitchFamily="2" charset="-122"/>
            </a:endParaRPr>
          </a:p>
          <a:p>
            <a:pPr>
              <a:tabLst>
                <a:tab pos="0" algn="l"/>
              </a:tabLst>
            </a:pPr>
            <a:endParaRPr lang="en-US" altLang="zh-TW" b="1">
              <a:latin typeface="Kaiti SC" panose="02010600040101010101" pitchFamily="2" charset="-122"/>
              <a:ea typeface="Kaiti SC" panose="02010600040101010101" pitchFamily="2" charset="-122"/>
            </a:endParaRPr>
          </a:p>
          <a:p>
            <a:pPr>
              <a:tabLst>
                <a:tab pos="0" algn="l"/>
              </a:tabLst>
            </a:pPr>
            <a:endParaRPr lang="en-US" altLang="zh-TW" b="1">
              <a:latin typeface="Kaiti SC" panose="02010600040101010101" pitchFamily="2" charset="-122"/>
              <a:ea typeface="Kaiti SC" panose="02010600040101010101" pitchFamily="2" charset="-122"/>
            </a:endParaRPr>
          </a:p>
          <a:p>
            <a:pPr>
              <a:tabLst>
                <a:tab pos="0" algn="l"/>
              </a:tabLst>
            </a:pPr>
            <a:endParaRPr lang="en-US" altLang="zh-TW" b="1">
              <a:latin typeface="Kaiti SC" panose="02010600040101010101" pitchFamily="2" charset="-122"/>
              <a:ea typeface="Kaiti SC" panose="02010600040101010101" pitchFamily="2" charset="-122"/>
            </a:endParaRPr>
          </a:p>
          <a:p>
            <a:pPr eaLnBrk="0" hangingPunct="0">
              <a:tabLst>
                <a:tab pos="0" algn="l"/>
              </a:tabLst>
            </a:pPr>
            <a:endParaRPr lang="en-US" altLang="zh-TW" b="1">
              <a:latin typeface="Kaiti SC" panose="02010600040101010101" pitchFamily="2" charset="-122"/>
              <a:ea typeface="Kaiti SC" panose="02010600040101010101" pitchFamily="2" charset="-122"/>
            </a:endParaRPr>
          </a:p>
          <a:p>
            <a:pPr eaLnBrk="0" hangingPunct="0">
              <a:tabLst>
                <a:tab pos="0" algn="l"/>
              </a:tabLst>
            </a:pPr>
            <a:endParaRPr lang="zh-TW" altLang="en-US">
              <a:latin typeface="Kaiti SC" panose="02010600040101010101" pitchFamily="2" charset="-122"/>
              <a:ea typeface="Kaiti SC" panose="02010600040101010101" pitchFamily="2" charset="-122"/>
            </a:endParaRPr>
          </a:p>
        </p:txBody>
      </p:sp>
      <p:graphicFrame>
        <p:nvGraphicFramePr>
          <p:cNvPr id="24" name="表格 23"/>
          <p:cNvGraphicFramePr>
            <a:graphicFrameLocks noGrp="1"/>
          </p:cNvGraphicFramePr>
          <p:nvPr>
            <p:extLst>
              <p:ext uri="{D42A27DB-BD31-4B8C-83A1-F6EECF244321}">
                <p14:modId xmlns:p14="http://schemas.microsoft.com/office/powerpoint/2010/main" val="1454727210"/>
              </p:ext>
            </p:extLst>
          </p:nvPr>
        </p:nvGraphicFramePr>
        <p:xfrm>
          <a:off x="396842" y="280988"/>
          <a:ext cx="4572034" cy="3732882"/>
        </p:xfrm>
        <a:graphic>
          <a:graphicData uri="http://schemas.openxmlformats.org/drawingml/2006/table">
            <a:tbl>
              <a:tblPr/>
              <a:tblGrid>
                <a:gridCol w="899054">
                  <a:extLst>
                    <a:ext uri="{9D8B030D-6E8A-4147-A177-3AD203B41FA5}">
                      <a16:colId xmlns:a16="http://schemas.microsoft.com/office/drawing/2014/main" val="20000"/>
                    </a:ext>
                  </a:extLst>
                </a:gridCol>
                <a:gridCol w="672582">
                  <a:extLst>
                    <a:ext uri="{9D8B030D-6E8A-4147-A177-3AD203B41FA5}">
                      <a16:colId xmlns:a16="http://schemas.microsoft.com/office/drawing/2014/main" val="20001"/>
                    </a:ext>
                  </a:extLst>
                </a:gridCol>
                <a:gridCol w="707662">
                  <a:extLst>
                    <a:ext uri="{9D8B030D-6E8A-4147-A177-3AD203B41FA5}">
                      <a16:colId xmlns:a16="http://schemas.microsoft.com/office/drawing/2014/main" val="20002"/>
                    </a:ext>
                  </a:extLst>
                </a:gridCol>
                <a:gridCol w="851587">
                  <a:extLst>
                    <a:ext uri="{9D8B030D-6E8A-4147-A177-3AD203B41FA5}">
                      <a16:colId xmlns:a16="http://schemas.microsoft.com/office/drawing/2014/main" val="20003"/>
                    </a:ext>
                  </a:extLst>
                </a:gridCol>
                <a:gridCol w="720575">
                  <a:extLst>
                    <a:ext uri="{9D8B030D-6E8A-4147-A177-3AD203B41FA5}">
                      <a16:colId xmlns:a16="http://schemas.microsoft.com/office/drawing/2014/main" val="20004"/>
                    </a:ext>
                  </a:extLst>
                </a:gridCol>
                <a:gridCol w="720574">
                  <a:extLst>
                    <a:ext uri="{9D8B030D-6E8A-4147-A177-3AD203B41FA5}">
                      <a16:colId xmlns:a16="http://schemas.microsoft.com/office/drawing/2014/main" val="20005"/>
                    </a:ext>
                  </a:extLst>
                </a:gridCol>
              </a:tblGrid>
              <a:tr h="52883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事 奉</a:t>
                      </a:r>
                      <a:r>
                        <a:rPr kumimoji="0" lang="zh-TW" altLang="en-US" sz="1200" b="0"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 </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 </a:t>
                      </a: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本週</a:t>
                      </a:r>
                      <a:endParaRPr kumimoji="0" lang="zh-TW" altLang="en-US" sz="12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下週</a:t>
                      </a:r>
                      <a:endParaRPr kumimoji="0" lang="zh-TW" altLang="en-US" sz="12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a:ln>
                            <a:noFill/>
                          </a:ln>
                          <a:solidFill>
                            <a:srgbClr val="000000"/>
                          </a:solidFill>
                          <a:effectLst/>
                          <a:latin typeface="標楷體" pitchFamily="65" charset="-120"/>
                          <a:ea typeface="標楷體" pitchFamily="65" charset="-120"/>
                          <a:cs typeface="Times New Roman" pitchFamily="18" charset="0"/>
                        </a:rPr>
                        <a:t>事 奉</a:t>
                      </a:r>
                      <a:r>
                        <a:rPr kumimoji="0" lang="zh-TW" altLang="en-US" sz="1200" b="0" i="0" u="none" strike="noStrike" cap="none" normalizeH="0" baseline="0">
                          <a:ln>
                            <a:noFill/>
                          </a:ln>
                          <a:solidFill>
                            <a:srgbClr val="000000"/>
                          </a:solidFill>
                          <a:effectLst/>
                          <a:latin typeface="標楷體" pitchFamily="65" charset="-120"/>
                          <a:ea typeface="標楷體" pitchFamily="65" charset="-120"/>
                          <a:cs typeface="Times New Roman" pitchFamily="18" charset="0"/>
                        </a:rPr>
                        <a:t> </a:t>
                      </a:r>
                      <a:endParaRPr kumimoji="0" lang="zh-TW" altLang="en-US" sz="1200" b="0" i="0" u="none" strike="noStrike" cap="none" normalizeH="0" baseline="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本週</a:t>
                      </a:r>
                      <a:endParaRPr kumimoji="0" lang="zh-TW" altLang="en-US" sz="12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下週</a:t>
                      </a:r>
                      <a:endParaRPr kumimoji="0" lang="zh-TW" altLang="en-US" sz="12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33363">
                <a:tc>
                  <a:txBody>
                    <a:bodyPr/>
                    <a:lstStyle/>
                    <a:p>
                      <a:pPr marL="0" marR="0" lvl="0" indent="0" algn="ctr" defTabSz="914400" rtl="0" eaLnBrk="1" fontAlgn="base" latinLnBrk="0" hangingPunct="1">
                        <a:lnSpc>
                          <a:spcPts val="17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證 道</a:t>
                      </a:r>
                      <a:r>
                        <a:rPr kumimoji="0" lang="zh-TW" altLang="en-US" sz="1200" b="0"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 </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ts val="1700"/>
                        </a:lnSpc>
                        <a:spcBef>
                          <a:spcPct val="0"/>
                        </a:spcBef>
                        <a:spcAft>
                          <a:spcPct val="0"/>
                        </a:spcAft>
                        <a:buClrTx/>
                        <a:buSzTx/>
                        <a:buFontTx/>
                        <a:buNone/>
                        <a:tabLst/>
                        <a:defRPr/>
                      </a:pPr>
                      <a:r>
                        <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陳安安</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ts val="1700"/>
                        </a:lnSpc>
                        <a:spcBef>
                          <a:spcPct val="0"/>
                        </a:spcBef>
                        <a:spcAft>
                          <a:spcPct val="0"/>
                        </a:spcAft>
                        <a:buClrTx/>
                        <a:buSzTx/>
                        <a:buFontTx/>
                        <a:buNone/>
                        <a:tabLst/>
                        <a:defRPr/>
                      </a:pPr>
                      <a:r>
                        <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鄭朮均</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7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放 影</a:t>
                      </a:r>
                      <a:r>
                        <a:rPr kumimoji="0" lang="zh-TW" altLang="en-US" sz="1200" b="0"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 </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甄仲偉</a:t>
                      </a:r>
                      <a:endParaRPr kumimoji="0" lang="zh-TW"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夏正林</a:t>
                      </a:r>
                      <a:endParaRPr kumimoji="0" lang="zh-TW"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98685">
                <a:tc rowSpan="2">
                  <a:txBody>
                    <a:bodyPr/>
                    <a:lstStyle/>
                    <a:p>
                      <a:pPr marL="0" marR="0" lvl="0" indent="0" algn="ctr" defTabSz="914400" rtl="0" eaLnBrk="1" fontAlgn="base" latinLnBrk="0" hangingPunct="1">
                        <a:lnSpc>
                          <a:spcPts val="1613"/>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司 會</a:t>
                      </a:r>
                      <a:r>
                        <a:rPr kumimoji="0" lang="zh-TW" altLang="en-US" sz="1200" b="0"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 </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ctr" latinLnBrk="0" hangingPunct="1">
                        <a:lnSpc>
                          <a:spcPts val="1613"/>
                        </a:lnSpc>
                        <a:spcBef>
                          <a:spcPct val="0"/>
                        </a:spcBef>
                        <a:spcAft>
                          <a:spcPct val="0"/>
                        </a:spcAft>
                        <a:buClrTx/>
                        <a:buSzTx/>
                        <a:buFontTx/>
                        <a:buNone/>
                        <a:tabLst/>
                        <a:defRPr/>
                      </a:pPr>
                      <a:r>
                        <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吳仁明</a:t>
                      </a: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a:noFill/>
                    </a:lnTlToBr>
                    <a:lnBlToTr>
                      <a:noFill/>
                    </a:lnBlToTr>
                    <a:noFill/>
                  </a:tcPr>
                </a:tc>
                <a:tc rowSpan="2">
                  <a:txBody>
                    <a:bodyPr/>
                    <a:lstStyle/>
                    <a:p>
                      <a:pPr marL="0" marR="0" lvl="0" indent="0" algn="ctr" defTabSz="914400" rtl="0" eaLnBrk="1" fontAlgn="ctr" latinLnBrk="0" hangingPunct="1">
                        <a:lnSpc>
                          <a:spcPts val="1613"/>
                        </a:lnSpc>
                        <a:spcBef>
                          <a:spcPct val="0"/>
                        </a:spcBef>
                        <a:spcAft>
                          <a:spcPct val="0"/>
                        </a:spcAft>
                        <a:buClrTx/>
                        <a:buSzTx/>
                        <a:buFontTx/>
                        <a:buNone/>
                        <a:tabLst/>
                        <a:defRPr/>
                      </a:pPr>
                      <a:r>
                        <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羅之妍</a:t>
                      </a: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ts val="1613"/>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聖餐服事</a:t>
                      </a:r>
                      <a:r>
                        <a:rPr kumimoji="0" lang="zh-TW" altLang="en-US" sz="1200" b="0"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 </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13"/>
                        </a:lnSpc>
                        <a:spcBef>
                          <a:spcPct val="0"/>
                        </a:spcBef>
                        <a:spcAft>
                          <a:spcPct val="0"/>
                        </a:spcAft>
                        <a:buClrTx/>
                        <a:buSzTx/>
                        <a:buFontTx/>
                        <a:buNone/>
                        <a:tabLst/>
                      </a:pP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13"/>
                        </a:lnSpc>
                        <a:spcBef>
                          <a:spcPct val="0"/>
                        </a:spcBef>
                        <a:spcAft>
                          <a:spcPct val="0"/>
                        </a:spcAft>
                        <a:buClrTx/>
                        <a:buSzTx/>
                        <a:buFontTx/>
                        <a:buNone/>
                        <a:tabLst/>
                      </a:pP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19075">
                <a:tc vMerge="1">
                  <a:txBody>
                    <a:bodyPr/>
                    <a:lstStyle/>
                    <a:p>
                      <a:endParaRPr lang="zh-TW" altLang="en-US"/>
                    </a:p>
                  </a:txBody>
                  <a:tcPr/>
                </a:tc>
                <a:tc vMerge="1">
                  <a:txBody>
                    <a:bodyPr/>
                    <a:lstStyle/>
                    <a:p>
                      <a:endParaRPr lang="zh-TW" altLang="en-US" dirty="0"/>
                    </a:p>
                  </a:txBody>
                  <a:tcPr/>
                </a:tc>
                <a:tc vMerge="1">
                  <a:txBody>
                    <a:bodyPr/>
                    <a:lstStyle/>
                    <a:p>
                      <a:endParaRPr lang="zh-TW" altLang="en-US"/>
                    </a:p>
                  </a:txBody>
                  <a:tcPr/>
                </a:tc>
                <a:tc vMerge="1">
                  <a:txBody>
                    <a:bodyPr/>
                    <a:lstStyle/>
                    <a:p>
                      <a:endParaRPr lang="zh-TW" altLang="en-US"/>
                    </a:p>
                  </a:txBody>
                  <a:tcPr/>
                </a:tc>
                <a:tc>
                  <a:txBody>
                    <a:bodyPr/>
                    <a:lstStyle/>
                    <a:p>
                      <a:pPr marL="0" marR="0" lvl="0" indent="0" algn="ctr" defTabSz="914400" rtl="0" eaLnBrk="1" fontAlgn="base" latinLnBrk="0" hangingPunct="1">
                        <a:lnSpc>
                          <a:spcPts val="1613"/>
                        </a:lnSpc>
                        <a:spcBef>
                          <a:spcPct val="0"/>
                        </a:spcBef>
                        <a:spcAft>
                          <a:spcPct val="0"/>
                        </a:spcAft>
                        <a:buClrTx/>
                        <a:buSzTx/>
                        <a:buFontTx/>
                        <a:buNone/>
                        <a:tabLst/>
                        <a:defRPr/>
                      </a:pP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13"/>
                        </a:lnSpc>
                        <a:spcBef>
                          <a:spcPct val="0"/>
                        </a:spcBef>
                        <a:spcAft>
                          <a:spcPct val="0"/>
                        </a:spcAft>
                        <a:buClrTx/>
                        <a:buSzTx/>
                        <a:buFontTx/>
                        <a:buNone/>
                        <a:tabLst/>
                        <a:defRPr/>
                      </a:pP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73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司 琴</a:t>
                      </a:r>
                      <a:r>
                        <a:rPr kumimoji="0" lang="zh-TW" altLang="en-US" sz="1200" b="0"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 </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林君曼</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劉容慈</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聖餐製作</a:t>
                      </a:r>
                      <a:r>
                        <a:rPr kumimoji="0" lang="zh-TW" altLang="en-US" sz="1200" b="0"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 </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33363">
                <a:tc rowSpan="2">
                  <a:txBody>
                    <a:bodyPr/>
                    <a:lstStyle/>
                    <a:p>
                      <a:pPr marL="0" marR="0" lvl="0" indent="0" algn="ctr" defTabSz="914400" rtl="0" eaLnBrk="1" fontAlgn="base" latinLnBrk="0" hangingPunct="1">
                        <a:lnSpc>
                          <a:spcPts val="1738"/>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招 待</a:t>
                      </a:r>
                      <a:r>
                        <a:rPr kumimoji="0" lang="zh-TW" altLang="en-US" sz="1200" b="0"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 </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ts val="1738"/>
                        </a:lnSpc>
                        <a:spcBef>
                          <a:spcPct val="0"/>
                        </a:spcBef>
                        <a:spcAft>
                          <a:spcPct val="0"/>
                        </a:spcAft>
                        <a:buClrTx/>
                        <a:buSzTx/>
                        <a:buFontTx/>
                        <a:buNone/>
                        <a:tabLst/>
                        <a:defRPr/>
                      </a:pPr>
                      <a:r>
                        <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黃鳳蘭</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ts val="1738"/>
                        </a:lnSpc>
                        <a:spcBef>
                          <a:spcPct val="0"/>
                        </a:spcBef>
                        <a:spcAft>
                          <a:spcPct val="0"/>
                        </a:spcAft>
                        <a:buClrTx/>
                        <a:buSzTx/>
                        <a:buFontTx/>
                        <a:buNone/>
                        <a:tabLst/>
                        <a:defRPr/>
                      </a:pPr>
                      <a:r>
                        <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彭桂蘭</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zh-TW"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愛宴 </a:t>
                      </a:r>
                      <a:endParaRPr kumimoji="0" lang="zh-TW"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ts val="1738"/>
                        </a:lnSpc>
                        <a:spcBef>
                          <a:spcPct val="0"/>
                        </a:spcBef>
                        <a:spcAft>
                          <a:spcPct val="0"/>
                        </a:spcAft>
                        <a:buClrTx/>
                        <a:buSzTx/>
                        <a:buFontTx/>
                        <a:buNone/>
                        <a:tabLst/>
                      </a:pPr>
                      <a:r>
                        <a:rPr kumimoji="0" lang="zh-TW" altLang="zh-TW"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負責</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ts val="1738"/>
                        </a:lnSpc>
                        <a:spcBef>
                          <a:spcPct val="0"/>
                        </a:spcBef>
                        <a:spcAft>
                          <a:spcPct val="0"/>
                        </a:spcAft>
                        <a:buClrTx/>
                        <a:buSzTx/>
                        <a:buFontTx/>
                        <a:buNone/>
                        <a:tabLst/>
                      </a:pPr>
                      <a:endParaRPr kumimoji="0" lang="zh-TW"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a:noFill/>
                    </a:lnTlToBr>
                    <a:lnBlToTr>
                      <a:noFill/>
                    </a:lnBlToTr>
                    <a:noFill/>
                  </a:tcPr>
                </a:tc>
                <a:tc rowSpan="2">
                  <a:txBody>
                    <a:bodyPr/>
                    <a:lstStyle/>
                    <a:p>
                      <a:pPr marL="0" marR="0" lvl="0" indent="0" algn="ctr" defTabSz="914400" rtl="0" eaLnBrk="1" fontAlgn="base" latinLnBrk="0" hangingPunct="1">
                        <a:lnSpc>
                          <a:spcPts val="1738"/>
                        </a:lnSpc>
                        <a:spcBef>
                          <a:spcPct val="0"/>
                        </a:spcBef>
                        <a:spcAft>
                          <a:spcPct val="0"/>
                        </a:spcAft>
                        <a:buClrTx/>
                        <a:buSzTx/>
                        <a:buFontTx/>
                        <a:buNone/>
                        <a:tabLst/>
                      </a:pPr>
                      <a:r>
                        <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春宏家</a:t>
                      </a:r>
                      <a:endParaRPr kumimoji="0" lang="zh-TW"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00025">
                <a:tc vMerge="1">
                  <a:txBody>
                    <a:bodyPr/>
                    <a:lstStyle/>
                    <a:p>
                      <a:endParaRPr lang="zh-TW" altLang="en-US"/>
                    </a:p>
                  </a:txBody>
                  <a:tcPr/>
                </a:tc>
                <a:tc>
                  <a:txBody>
                    <a:bodyPr/>
                    <a:lstStyle/>
                    <a:p>
                      <a:pPr marL="0" marR="0" lvl="0" indent="0" algn="ctr" defTabSz="914400" rtl="0" eaLnBrk="1" fontAlgn="ctr" latinLnBrk="0" hangingPunct="1">
                        <a:lnSpc>
                          <a:spcPts val="1738"/>
                        </a:lnSpc>
                        <a:spcBef>
                          <a:spcPct val="0"/>
                        </a:spcBef>
                        <a:spcAft>
                          <a:spcPct val="0"/>
                        </a:spcAft>
                        <a:buClrTx/>
                        <a:buSzTx/>
                        <a:buFontTx/>
                        <a:buNone/>
                        <a:tabLst/>
                        <a:defRPr/>
                      </a:pPr>
                      <a:r>
                        <a:rPr kumimoji="0" lang="en-US"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Wendy</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ts val="1738"/>
                        </a:lnSpc>
                        <a:spcBef>
                          <a:spcPct val="0"/>
                        </a:spcBef>
                        <a:spcAft>
                          <a:spcPct val="0"/>
                        </a:spcAft>
                        <a:buClrTx/>
                        <a:buSzTx/>
                        <a:buFontTx/>
                        <a:buNone/>
                        <a:tabLst/>
                        <a:defRPr/>
                      </a:pPr>
                      <a:r>
                        <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黃碧祥</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TW" altLang="en-US"/>
                    </a:p>
                  </a:txBody>
                  <a:tcPr/>
                </a:tc>
                <a:tc vMerge="1">
                  <a:txBody>
                    <a:bodyPr/>
                    <a:lstStyle/>
                    <a:p>
                      <a:endParaRPr lang="zh-TW" altLang="en-US" dirty="0"/>
                    </a:p>
                  </a:txBody>
                  <a:tcPr/>
                </a:tc>
                <a:tc vMerge="1">
                  <a:txBody>
                    <a:bodyPr/>
                    <a:lstStyle/>
                    <a:p>
                      <a:endParaRPr lang="zh-TW" altLang="en-US"/>
                    </a:p>
                  </a:txBody>
                  <a:tcPr/>
                </a:tc>
                <a:extLst>
                  <a:ext uri="{0D108BD9-81ED-4DB2-BD59-A6C34878D82A}">
                    <a16:rowId xmlns:a16="http://schemas.microsoft.com/office/drawing/2014/main" val="10006"/>
                  </a:ext>
                </a:extLst>
              </a:tr>
              <a:tr h="209148">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點奉獻</a:t>
                      </a:r>
                      <a:r>
                        <a:rPr kumimoji="0" lang="zh-TW" altLang="en-US" sz="1200" b="0"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 </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吳鳳英</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吳鳳英</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愛宴</a:t>
                      </a:r>
                      <a:r>
                        <a:rPr kumimoji="0" lang="zh-TW" altLang="en-US" sz="1200" b="0"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 </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清洗</a:t>
                      </a:r>
                      <a:r>
                        <a:rPr kumimoji="0" lang="zh-TW" altLang="en-US" sz="1200" b="0"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 </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碧祥</a:t>
                      </a:r>
                      <a:endParaRPr kumimoji="0" lang="en-US"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桂蘭</a:t>
                      </a:r>
                      <a:endParaRPr kumimoji="0" lang="en-US"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09148">
                <a:tc vMerge="1">
                  <a:txBody>
                    <a:bodyPr/>
                    <a:lstStyle/>
                    <a:p>
                      <a:endParaRPr lang="zh-TW" alt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楊莉萍</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楊莉萍</a:t>
                      </a: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TW" altLang="en-US"/>
                    </a:p>
                  </a:txBody>
                  <a:tcPr/>
                </a:tc>
                <a:tc vMerge="1">
                  <a:txBody>
                    <a:bodyPr/>
                    <a:lstStyle/>
                    <a:p>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TW" altLang="en-US"/>
                    </a:p>
                  </a:txBody>
                  <a:tcPr/>
                </a:tc>
                <a:extLst>
                  <a:ext uri="{0D108BD9-81ED-4DB2-BD59-A6C34878D82A}">
                    <a16:rowId xmlns:a16="http://schemas.microsoft.com/office/drawing/2014/main" val="4054895905"/>
                  </a:ext>
                </a:extLst>
              </a:tr>
              <a:tr h="4280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上週奉獻</a:t>
                      </a:r>
                      <a:r>
                        <a:rPr kumimoji="0" lang="en-US" altLang="zh-TW"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 /</a:t>
                      </a: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元</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主日</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奉獻</a:t>
                      </a:r>
                      <a:endParaRPr lang="zh-TW" altLang="en-US" dirty="0">
                        <a:latin typeface="標楷體" pitchFamily="65" charset="-120"/>
                        <a:ea typeface="標楷體" pitchFamily="65" charset="-120"/>
                      </a:endParaRP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記名</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奉獻</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9525" marR="952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兒童 </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主日學</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指定 </a:t>
                      </a:r>
                      <a:endParaRPr kumimoji="0" lang="en-US" altLang="zh-TW" sz="12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代轉</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zh-TW" sz="12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17500">
                <a:tc>
                  <a:txBody>
                    <a:bodyPr/>
                    <a:lstStyle/>
                    <a:p>
                      <a:pPr algn="ctr"/>
                      <a:r>
                        <a:rPr lang="en-US" altLang="zh-TW" sz="1200" dirty="0">
                          <a:latin typeface="標楷體" pitchFamily="65" charset="-120"/>
                          <a:ea typeface="標楷體" pitchFamily="65" charset="-120"/>
                          <a:cs typeface="Times New Roman" pitchFamily="18" charset="0"/>
                        </a:rPr>
                        <a:t>118,400</a:t>
                      </a:r>
                      <a:endParaRPr lang="zh-TW" altLang="en-US" sz="1200" dirty="0">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TW" sz="1200" dirty="0">
                          <a:latin typeface="標楷體" pitchFamily="65" charset="-120"/>
                          <a:ea typeface="標楷體" pitchFamily="65" charset="-120"/>
                          <a:cs typeface="Times New Roman" pitchFamily="18" charset="0"/>
                        </a:rPr>
                        <a:t>3,200</a:t>
                      </a:r>
                      <a:endParaRPr lang="zh-TW" altLang="en-US" sz="1200" dirty="0">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13"/>
                        </a:lnSpc>
                        <a:spcBef>
                          <a:spcPct val="0"/>
                        </a:spcBef>
                        <a:spcAft>
                          <a:spcPct val="0"/>
                        </a:spcAft>
                        <a:buClrTx/>
                        <a:buSzTx/>
                        <a:buFontTx/>
                        <a:buNone/>
                        <a:tabLst/>
                      </a:pPr>
                      <a:r>
                        <a:rPr kumimoji="0" lang="en-US"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81,600</a:t>
                      </a:r>
                      <a:endParaRPr kumimoji="0" lang="zh-TW"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13"/>
                        </a:lnSpc>
                        <a:spcBef>
                          <a:spcPct val="0"/>
                        </a:spcBef>
                        <a:spcAft>
                          <a:spcPct val="0"/>
                        </a:spcAft>
                        <a:buClrTx/>
                        <a:buSzTx/>
                        <a:buFontTx/>
                        <a:buNone/>
                        <a:tabLst/>
                      </a:pPr>
                      <a:r>
                        <a:rPr kumimoji="0" lang="en-US"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600</a:t>
                      </a:r>
                      <a:endParaRPr kumimoji="0" lang="zh-TW"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33,000</a:t>
                      </a: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zh-TW"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889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上週主日 </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出席</a:t>
                      </a:r>
                      <a:r>
                        <a:rPr kumimoji="0" lang="en-US" altLang="zh-TW"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a:t>
                      </a: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人</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成人</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青年</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兒童 </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1200" b="1" i="0" u="none" strike="noStrike" cap="none" normalizeH="0" baseline="0" dirty="0">
                          <a:ln>
                            <a:noFill/>
                          </a:ln>
                          <a:solidFill>
                            <a:srgbClr val="000000"/>
                          </a:solidFill>
                          <a:effectLst/>
                          <a:latin typeface="標楷體" pitchFamily="65" charset="-120"/>
                          <a:ea typeface="標楷體" pitchFamily="65" charset="-120"/>
                          <a:cs typeface="Times New Roman" pitchFamily="18" charset="0"/>
                        </a:rPr>
                        <a:t>主日學</a:t>
                      </a:r>
                      <a:endParaRPr kumimoji="0" lang="zh-TW" altLang="en-US"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TW"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zh-TW"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54000">
                <a:tc>
                  <a:txBody>
                    <a:bodyPr/>
                    <a:lstStyle/>
                    <a:p>
                      <a:pPr marL="0" marR="0" lvl="0" indent="0" algn="ctr" defTabSz="914400" rtl="0" eaLnBrk="1" fontAlgn="base" latinLnBrk="0" hangingPunct="1">
                        <a:lnSpc>
                          <a:spcPts val="1613"/>
                        </a:lnSpc>
                        <a:spcBef>
                          <a:spcPct val="0"/>
                        </a:spcBef>
                        <a:spcAft>
                          <a:spcPct val="0"/>
                        </a:spcAft>
                        <a:buClrTx/>
                        <a:buSzTx/>
                        <a:buFontTx/>
                        <a:buNone/>
                        <a:tabLst/>
                      </a:pPr>
                      <a:r>
                        <a:rPr kumimoji="0" lang="en-US"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44</a:t>
                      </a:r>
                      <a:endParaRPr kumimoji="0" lang="zh-TW"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13"/>
                        </a:lnSpc>
                        <a:spcBef>
                          <a:spcPct val="0"/>
                        </a:spcBef>
                        <a:spcAft>
                          <a:spcPct val="0"/>
                        </a:spcAft>
                        <a:buClrTx/>
                        <a:buSzTx/>
                        <a:buFontTx/>
                        <a:buNone/>
                        <a:tabLst/>
                      </a:pPr>
                      <a:r>
                        <a:rPr kumimoji="0" lang="en-US"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30</a:t>
                      </a:r>
                      <a:endParaRPr kumimoji="0" lang="zh-TW"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13"/>
                        </a:lnSpc>
                        <a:spcBef>
                          <a:spcPct val="0"/>
                        </a:spcBef>
                        <a:spcAft>
                          <a:spcPct val="0"/>
                        </a:spcAft>
                        <a:buClrTx/>
                        <a:buSzTx/>
                        <a:buFontTx/>
                        <a:buNone/>
                        <a:tabLst/>
                      </a:pPr>
                      <a:r>
                        <a:rPr kumimoji="0" lang="en-US"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10</a:t>
                      </a:r>
                      <a:endParaRPr kumimoji="0" lang="zh-TW"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613"/>
                        </a:lnSpc>
                        <a:spcBef>
                          <a:spcPct val="0"/>
                        </a:spcBef>
                        <a:spcAft>
                          <a:spcPct val="0"/>
                        </a:spcAft>
                        <a:buClrTx/>
                        <a:buSzTx/>
                        <a:buFontTx/>
                        <a:buNone/>
                        <a:tabLst/>
                      </a:pPr>
                      <a:r>
                        <a:rPr kumimoji="0" lang="en-US"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4</a:t>
                      </a:r>
                      <a:endParaRPr kumimoji="0" lang="zh-TW"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TW"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zh-TW" altLang="zh-TW" sz="12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txBody>
                  <a:tcPr marL="64135" marR="64135" marT="9525"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bl>
          </a:graphicData>
        </a:graphic>
      </p:graphicFrame>
      <p:sp>
        <p:nvSpPr>
          <p:cNvPr id="17552" name="矩形 24"/>
          <p:cNvSpPr>
            <a:spLocks noChangeArrowheads="1"/>
          </p:cNvSpPr>
          <p:nvPr/>
        </p:nvSpPr>
        <p:spPr bwMode="auto">
          <a:xfrm>
            <a:off x="5540378" y="403996"/>
            <a:ext cx="4143372" cy="2246769"/>
          </a:xfrm>
          <a:prstGeom prst="rect">
            <a:avLst/>
          </a:prstGeom>
          <a:noFill/>
          <a:ln w="9525">
            <a:noFill/>
            <a:miter lim="800000"/>
            <a:headEnd/>
            <a:tailEnd/>
          </a:ln>
        </p:spPr>
        <p:txBody>
          <a:bodyPr wrap="square">
            <a:spAutoFit/>
          </a:bodyPr>
          <a:lstStyle/>
          <a:p>
            <a:pPr lvl="0">
              <a:tabLst>
                <a:tab pos="0" algn="l"/>
              </a:tabLst>
            </a:pPr>
            <a:r>
              <a:rPr lang="zh-TW" altLang="en-US" b="1" dirty="0">
                <a:latin typeface="標楷體" pitchFamily="65" charset="-120"/>
                <a:ea typeface="標楷體" pitchFamily="65" charset="-120"/>
              </a:rPr>
              <a:t>講員：陳安安老師</a:t>
            </a:r>
            <a:endParaRPr kumimoji="0" lang="zh-TW" altLang="en-US" b="1" dirty="0">
              <a:latin typeface="標楷體" pitchFamily="65" charset="-120"/>
              <a:ea typeface="標楷體" pitchFamily="65" charset="-120"/>
              <a:cs typeface="Times New Roman" pitchFamily="18" charset="0"/>
            </a:endParaRPr>
          </a:p>
          <a:p>
            <a:r>
              <a:rPr lang="zh-TW" altLang="en-US" b="1" dirty="0">
                <a:latin typeface="標楷體" pitchFamily="65" charset="-120"/>
                <a:ea typeface="標楷體" pitchFamily="65" charset="-120"/>
              </a:rPr>
              <a:t>講題：敬拜我王</a:t>
            </a:r>
            <a:endParaRPr lang="en-US" altLang="zh-TW" b="1" dirty="0">
              <a:latin typeface="標楷體" pitchFamily="65" charset="-120"/>
              <a:ea typeface="標楷體" pitchFamily="65" charset="-120"/>
            </a:endParaRPr>
          </a:p>
          <a:p>
            <a:r>
              <a:rPr lang="zh-TW" altLang="en-US" b="1" dirty="0">
                <a:latin typeface="標楷體" pitchFamily="65" charset="-120"/>
                <a:ea typeface="標楷體" pitchFamily="65" charset="-120"/>
              </a:rPr>
              <a:t>經文：馬太福音</a:t>
            </a:r>
            <a:r>
              <a:rPr lang="en-US" altLang="zh-TW" b="1" dirty="0">
                <a:latin typeface="標楷體" pitchFamily="65" charset="-120"/>
                <a:ea typeface="標楷體" pitchFamily="65" charset="-120"/>
              </a:rPr>
              <a:t>2</a:t>
            </a:r>
            <a:r>
              <a:rPr lang="zh-TW" altLang="en-US" b="1" dirty="0">
                <a:latin typeface="標楷體" pitchFamily="65" charset="-120"/>
                <a:ea typeface="標楷體" pitchFamily="65" charset="-120"/>
              </a:rPr>
              <a:t>章</a:t>
            </a:r>
            <a:r>
              <a:rPr lang="en-US" altLang="zh-TW" b="1" dirty="0">
                <a:latin typeface="標楷體" pitchFamily="65" charset="-120"/>
                <a:ea typeface="標楷體" pitchFamily="65" charset="-120"/>
              </a:rPr>
              <a:t>1-12</a:t>
            </a:r>
            <a:r>
              <a:rPr lang="zh-TW" altLang="en-US" b="1" dirty="0">
                <a:latin typeface="標楷體" pitchFamily="65" charset="-120"/>
                <a:ea typeface="標楷體" pitchFamily="65" charset="-120"/>
              </a:rPr>
              <a:t>節</a:t>
            </a:r>
            <a:endParaRPr lang="en-US" altLang="zh-TW" b="1" dirty="0">
              <a:latin typeface="標楷體" pitchFamily="65" charset="-120"/>
              <a:ea typeface="標楷體" pitchFamily="65" charset="-120"/>
            </a:endParaRPr>
          </a:p>
          <a:p>
            <a:pPr>
              <a:tabLst>
                <a:tab pos="0" algn="l"/>
              </a:tabLst>
            </a:pPr>
            <a:r>
              <a:rPr lang="zh-TW" altLang="en-US" b="1" dirty="0">
                <a:latin typeface="標楷體" pitchFamily="65" charset="-120"/>
                <a:ea typeface="標楷體" pitchFamily="65" charset="-120"/>
              </a:rPr>
              <a:t>金句：馬太福音</a:t>
            </a:r>
            <a:r>
              <a:rPr lang="en-US" altLang="zh-TW" b="1" dirty="0">
                <a:latin typeface="標楷體" pitchFamily="65" charset="-120"/>
                <a:ea typeface="標楷體" pitchFamily="65" charset="-120"/>
              </a:rPr>
              <a:t>2</a:t>
            </a:r>
            <a:r>
              <a:rPr lang="zh-TW" altLang="en-US" b="1" dirty="0">
                <a:latin typeface="標楷體" pitchFamily="65" charset="-120"/>
                <a:ea typeface="標楷體" pitchFamily="65" charset="-120"/>
              </a:rPr>
              <a:t>章</a:t>
            </a:r>
            <a:r>
              <a:rPr lang="en-US" altLang="zh-TW" b="1" dirty="0">
                <a:latin typeface="標楷體" pitchFamily="65" charset="-120"/>
                <a:ea typeface="標楷體" pitchFamily="65" charset="-120"/>
              </a:rPr>
              <a:t>11</a:t>
            </a:r>
            <a:r>
              <a:rPr lang="zh-TW" altLang="en-US" b="1" dirty="0">
                <a:latin typeface="標楷體" pitchFamily="65" charset="-120"/>
                <a:ea typeface="標楷體" pitchFamily="65" charset="-120"/>
              </a:rPr>
              <a:t>節</a:t>
            </a:r>
            <a:endParaRPr lang="en-US" altLang="zh-TW" b="1" dirty="0">
              <a:latin typeface="標楷體" pitchFamily="65" charset="-120"/>
              <a:ea typeface="標楷體" pitchFamily="65" charset="-120"/>
            </a:endParaRPr>
          </a:p>
          <a:p>
            <a:endParaRPr lang="en-US" altLang="zh-TW" b="1" dirty="0">
              <a:latin typeface="標楷體" pitchFamily="65" charset="-120"/>
              <a:ea typeface="標楷體" pitchFamily="65" charset="-120"/>
            </a:endParaRPr>
          </a:p>
          <a:p>
            <a:endParaRPr lang="en-US" altLang="zh-TW" b="1" dirty="0">
              <a:latin typeface="標楷體" pitchFamily="65" charset="-120"/>
              <a:ea typeface="標楷體" pitchFamily="65" charset="-120"/>
            </a:endParaRPr>
          </a:p>
          <a:p>
            <a:pPr lvl="0">
              <a:tabLst>
                <a:tab pos="0" algn="l"/>
              </a:tabLst>
            </a:pPr>
            <a:endParaRPr lang="en-US" altLang="zh-TW" b="1" dirty="0">
              <a:latin typeface="標楷體" pitchFamily="65" charset="-120"/>
              <a:ea typeface="標楷體" pitchFamily="65" charset="-120"/>
            </a:endParaRPr>
          </a:p>
          <a:p>
            <a:pPr lvl="0">
              <a:tabLst>
                <a:tab pos="0" algn="l"/>
              </a:tabLst>
            </a:pPr>
            <a:endParaRPr lang="en-US" altLang="zh-TW" b="1" dirty="0">
              <a:latin typeface="標楷體" pitchFamily="65" charset="-120"/>
              <a:ea typeface="標楷體" pitchFamily="65" charset="-120"/>
            </a:endParaRPr>
          </a:p>
          <a:p>
            <a:pPr lvl="0">
              <a:tabLst>
                <a:tab pos="0" algn="l"/>
              </a:tabLst>
            </a:pPr>
            <a:endParaRPr lang="en-US" altLang="zh-TW" b="1" dirty="0">
              <a:latin typeface="標楷體" pitchFamily="65" charset="-120"/>
              <a:ea typeface="標楷體" pitchFamily="65" charset="-120"/>
            </a:endParaRPr>
          </a:p>
          <a:p>
            <a:pPr lvl="0">
              <a:tabLst>
                <a:tab pos="0" algn="l"/>
              </a:tabLst>
            </a:pPr>
            <a:endParaRPr lang="en-US" altLang="zh-TW" b="1" dirty="0">
              <a:latin typeface="標楷體" pitchFamily="65" charset="-120"/>
              <a:ea typeface="標楷體" pitchFamily="65" charset="-120"/>
            </a:endParaRPr>
          </a:p>
        </p:txBody>
      </p:sp>
    </p:spTree>
  </p:cSld>
  <p:clrMapOvr>
    <a:masterClrMapping/>
  </p:clrMapOvr>
</p:sld>
</file>

<file path=ppt/theme/theme1.xml><?xml version="1.0" encoding="utf-8"?>
<a:theme xmlns:a="http://schemas.openxmlformats.org/drawingml/2006/main" name="預設簡報設計">
  <a:themeElements>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98538" rtl="0" eaLnBrk="1" fontAlgn="base" latinLnBrk="0" hangingPunct="1">
          <a:lnSpc>
            <a:spcPct val="100000"/>
          </a:lnSpc>
          <a:spcBef>
            <a:spcPct val="0"/>
          </a:spcBef>
          <a:spcAft>
            <a:spcPct val="0"/>
          </a:spcAft>
          <a:buClrTx/>
          <a:buSzTx/>
          <a:buFontTx/>
          <a:buNone/>
          <a:tabLst/>
          <a:defRPr kumimoji="1" lang="zh-TW" altLang="en-US" sz="2000" b="0" i="0" u="none" strike="noStrike" cap="none" normalizeH="0" baseline="0" smtClean="0">
            <a:ln>
              <a:noFill/>
            </a:ln>
            <a:solidFill>
              <a:schemeClr val="tx1"/>
            </a:solidFill>
            <a:effectLst/>
            <a:latin typeface="Arial" charset="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98538" rtl="0" eaLnBrk="1" fontAlgn="base" latinLnBrk="0" hangingPunct="1">
          <a:lnSpc>
            <a:spcPct val="100000"/>
          </a:lnSpc>
          <a:spcBef>
            <a:spcPct val="0"/>
          </a:spcBef>
          <a:spcAft>
            <a:spcPct val="0"/>
          </a:spcAft>
          <a:buClrTx/>
          <a:buSzTx/>
          <a:buFontTx/>
          <a:buNone/>
          <a:tabLst/>
          <a:defRPr kumimoji="1" lang="zh-TW" altLang="en-US" sz="2000" b="0" i="0" u="none" strike="noStrike" cap="none" normalizeH="0" baseline="0" smtClean="0">
            <a:ln>
              <a:noFill/>
            </a:ln>
            <a:solidFill>
              <a:schemeClr val="tx1"/>
            </a:solidFill>
            <a:effectLst/>
            <a:latin typeface="Arial" charset="0"/>
            <a:ea typeface="新細明體" pitchFamily="18" charset="-120"/>
          </a:defRPr>
        </a:defPPr>
      </a:lstStyle>
    </a:lnDef>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115961</TotalTime>
  <Words>729</Words>
  <Application>Microsoft Macintosh PowerPoint</Application>
  <PresentationFormat>自訂</PresentationFormat>
  <Paragraphs>158</Paragraphs>
  <Slides>2</Slides>
  <Notes>2</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2</vt:i4>
      </vt:variant>
    </vt:vector>
  </HeadingPairs>
  <TitlesOfParts>
    <vt:vector size="7" baseType="lpstr">
      <vt:lpstr>標楷體</vt:lpstr>
      <vt:lpstr>Kaiti SC</vt:lpstr>
      <vt:lpstr>Arial</vt:lpstr>
      <vt:lpstr>Calibri</vt:lpstr>
      <vt:lpstr>預設簡報設計</vt:lpstr>
      <vt:lpstr>PowerPoint 簡報</vt:lpstr>
      <vt:lpstr>PowerPoint 簡報</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Jessica</dc:creator>
  <cp:lastModifiedBy>Microsoft Office User</cp:lastModifiedBy>
  <cp:revision>8006</cp:revision>
  <dcterms:created xsi:type="dcterms:W3CDTF">2008-12-22T07:28:02Z</dcterms:created>
  <dcterms:modified xsi:type="dcterms:W3CDTF">2023-12-05T15:38:52Z</dcterms:modified>
</cp:coreProperties>
</file>