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p15:guide id="1" orient="horz" pos="2325">
          <p15:clr>
            <a:srgbClr val="A4A3A4"/>
          </p15:clr>
        </p15:guide>
        <p15:guide id="2" pos="3175">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4D4D4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342" autoAdjust="0"/>
    <p:restoredTop sz="96405" autoAdjust="0"/>
  </p:normalViewPr>
  <p:slideViewPr>
    <p:cSldViewPr>
      <p:cViewPr varScale="1">
        <p:scale>
          <a:sx n="118" d="100"/>
          <a:sy n="118" d="100"/>
        </p:scale>
        <p:origin x="2576" y="192"/>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2023/12/12</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2023/12/12</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12</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17</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1858</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耶穌至高的聖名、奴僕君王、有一嬰孩</a:t>
            </a:r>
            <a:endParaRPr lang="en-US" altLang="zh-TW" sz="1400" b="1" dirty="0">
              <a:latin typeface="標楷體" pitchFamily="65" charset="-120"/>
              <a:ea typeface="標楷體" pitchFamily="65" charset="-120"/>
            </a:endParaRPr>
          </a:p>
          <a:p>
            <a:pPr lvl="0">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kumimoji="0" lang="zh-TW" altLang="en-US" sz="1400" dirty="0">
                <a:latin typeface="標楷體" pitchFamily="65" charset="-120"/>
                <a:ea typeface="標楷體" pitchFamily="65" charset="-120"/>
                <a:cs typeface="Times New Roman" pitchFamily="18" charset="0"/>
              </a:rPr>
              <a:t>鄭朮均姊妹</a:t>
            </a:r>
            <a:endParaRPr lang="en-US" altLang="zh-TW" sz="1400" dirty="0">
              <a:latin typeface="標楷體" pitchFamily="65" charset="-120"/>
              <a:ea typeface="標楷體" pitchFamily="65" charset="-120"/>
            </a:endParaRPr>
          </a:p>
          <a:p>
            <a:r>
              <a:rPr lang="zh-TW" altLang="en-US" sz="1400" b="1" dirty="0">
                <a:latin typeface="標楷體" pitchFamily="65" charset="-120"/>
                <a:ea typeface="標楷體" pitchFamily="65" charset="-120"/>
              </a:rPr>
              <a:t>講題：接待小孩子</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經文：馬可福音</a:t>
            </a:r>
            <a:r>
              <a:rPr lang="en-US" altLang="zh-TW" sz="1400" b="1" dirty="0">
                <a:latin typeface="標楷體" pitchFamily="65" charset="-120"/>
                <a:ea typeface="標楷體" pitchFamily="65" charset="-120"/>
              </a:rPr>
              <a:t>9</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30-41</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金句：馬可福音</a:t>
            </a:r>
            <a:r>
              <a:rPr lang="en-US" altLang="zh-TW" sz="1400" b="1" dirty="0">
                <a:latin typeface="標楷體" pitchFamily="65" charset="-120"/>
                <a:ea typeface="標楷體" pitchFamily="65" charset="-120"/>
              </a:rPr>
              <a:t>9</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37</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奴僕君王</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讚美一神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4" y="1189814"/>
            <a:ext cx="4500594" cy="5572164"/>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感謝朮均姊的證道分享，謝謝她與子威哥在教會的同</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心配搭服事，求神賜福他們的學業與事奉。</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如果弟兄姊妹有確定邀約對象前來參加聖誕晚會，教</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會備有精美禮物可供作伴手禮，若有需要請向楊牧師</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領取。</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4.</a:t>
            </a:r>
            <a:r>
              <a:rPr lang="zh-TW" altLang="en-US" dirty="0">
                <a:latin typeface="標楷體" pitchFamily="65" charset="-120"/>
                <a:ea typeface="標楷體" pitchFamily="65" charset="-120"/>
              </a:rPr>
              <a:t>教會訂於今年</a:t>
            </a:r>
            <a:r>
              <a:rPr lang="en-US" altLang="zh-TW" dirty="0">
                <a:latin typeface="標楷體" pitchFamily="65" charset="-120"/>
                <a:ea typeface="標楷體" pitchFamily="65" charset="-120"/>
              </a:rPr>
              <a:t>12/31(</a:t>
            </a:r>
            <a:r>
              <a:rPr lang="zh-TW" altLang="en-US" dirty="0">
                <a:latin typeface="標楷體" pitchFamily="65" charset="-120"/>
                <a:ea typeface="標楷體" pitchFamily="65" charset="-120"/>
              </a:rPr>
              <a:t>週日</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舉行交換禮物活動，煩請</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準備一份大約</a:t>
            </a:r>
            <a:r>
              <a:rPr lang="en-US" altLang="zh-TW" dirty="0">
                <a:latin typeface="標楷體" pitchFamily="65" charset="-120"/>
                <a:ea typeface="標楷體" pitchFamily="65" charset="-120"/>
              </a:rPr>
              <a:t>200</a:t>
            </a:r>
            <a:r>
              <a:rPr lang="zh-TW" altLang="en-US" dirty="0">
                <a:latin typeface="標楷體" pitchFamily="65" charset="-120"/>
                <a:ea typeface="標楷體" pitchFamily="65" charset="-120"/>
              </a:rPr>
              <a:t>元禮物及自己撰寫祝福卡一張交與</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夏正林執事， 以便參與交換禮物活動，當天中午教</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  會會提供愛宴。</a:t>
            </a:r>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請為教會支持的台灣浸信會神學院禱告，求神保守校長譚國才牧師及所有師生同工都平安健康，學院改建經費都充足禱告。 </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a16="http://schemas.microsoft.com/office/drawing/2014/main" id="{E3AAA8AC-F99D-3A7F-EADF-2F92B3D272D9}"/>
              </a:ext>
            </a:extLst>
          </p:cNvPr>
          <p:cNvSpPr txBox="1">
            <a:spLocks noChangeArrowheads="1"/>
          </p:cNvSpPr>
          <p:nvPr/>
        </p:nvSpPr>
        <p:spPr bwMode="auto">
          <a:xfrm>
            <a:off x="5326064" y="403997"/>
            <a:ext cx="4570412" cy="747071"/>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凡為我名接待一個像這小孩子的，就是接待我；凡接待我的，不是接待我，乃是接待那差我來的。（馬可福音</a:t>
            </a:r>
            <a:r>
              <a:rPr lang="en-US" altLang="zh-TW" b="1" dirty="0">
                <a:latin typeface="標楷體" pitchFamily="65" charset="-120"/>
                <a:ea typeface="標楷體" pitchFamily="65" charset="-120"/>
              </a:rPr>
              <a:t>9</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37</a:t>
            </a:r>
            <a:r>
              <a:rPr lang="zh-TW" altLang="en-US" b="1" dirty="0">
                <a:latin typeface="標楷體" pitchFamily="65" charset="-120"/>
                <a:ea typeface="標楷體" pitchFamily="65" charset="-120"/>
              </a:rPr>
              <a:t>節）</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val="20000"/>
                    </a:ext>
                  </a:extLst>
                </a:gridCol>
                <a:gridCol w="550863">
                  <a:extLst>
                    <a:ext uri="{9D8B030D-6E8A-4147-A177-3AD203B41FA5}">
                      <a16:colId xmlns:a16="http://schemas.microsoft.com/office/drawing/2014/main" val="20001"/>
                    </a:ext>
                  </a:extLst>
                </a:gridCol>
                <a:gridCol w="1979612">
                  <a:extLst>
                    <a:ext uri="{9D8B030D-6E8A-4147-A177-3AD203B41FA5}">
                      <a16:colId xmlns:a16="http://schemas.microsoft.com/office/drawing/2014/main"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7460" name="文字方塊 19"/>
          <p:cNvSpPr txBox="1">
            <a:spLocks noChangeArrowheads="1"/>
          </p:cNvSpPr>
          <p:nvPr/>
        </p:nvSpPr>
        <p:spPr bwMode="auto">
          <a:xfrm>
            <a:off x="396842" y="4118772"/>
            <a:ext cx="4572034" cy="3139321"/>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耶穌曾說明</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天國的人都應有孩子的樣式</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有單純善良的心智</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如此才能進入神的國</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而不是複雜有心機</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要以孩子的心</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r>
              <a:rPr kumimoji="0" lang="zh-TW" altLang="en-US" sz="1800" b="1" dirty="0">
                <a:latin typeface="標楷體" pitchFamily="65" charset="-120"/>
                <a:ea typeface="標楷體" pitchFamily="65" charset="-120"/>
                <a:cs typeface="Times New Roman" pitchFamily="18" charset="0"/>
              </a:rPr>
              <a:t>來敬拜事奉真神</a:t>
            </a:r>
            <a:endParaRPr kumimoji="0" lang="en-US" altLang="zh-TW" sz="2400" b="1" dirty="0">
              <a:latin typeface="標楷體" pitchFamily="65" charset="-120"/>
              <a:ea typeface="標楷體" pitchFamily="65" charset="-120"/>
              <a:cs typeface="Times New Roman" pitchFamily="18" charset="0"/>
            </a:endParaRPr>
          </a:p>
          <a:p>
            <a:pPr algn="ctr" eaLnBrk="0" fontAlgn="ctr" hangingPunct="0"/>
            <a:endParaRPr kumimoji="0" lang="en-US" altLang="zh-TW" sz="2400" b="1" dirty="0">
              <a:latin typeface="標楷體" pitchFamily="65" charset="-120"/>
              <a:ea typeface="標楷體" pitchFamily="65" charset="-120"/>
              <a:cs typeface="Times New Roman" pitchFamily="18" charset="0"/>
            </a:endParaRPr>
          </a:p>
          <a:p>
            <a:pPr algn="ctr" eaLnBrk="0" fontAlgn="ctr" hangingPunct="0"/>
            <a:endParaRPr kumimoji="0" lang="en-US" altLang="zh-TW" sz="24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1139984254"/>
              </p:ext>
            </p:extLst>
          </p:nvPr>
        </p:nvGraphicFramePr>
        <p:xfrm>
          <a:off x="396842" y="280988"/>
          <a:ext cx="4572034" cy="3732882"/>
        </p:xfrm>
        <a:graphic>
          <a:graphicData uri="http://schemas.openxmlformats.org/drawingml/2006/table">
            <a:tbl>
              <a:tblPr/>
              <a:tblGrid>
                <a:gridCol w="899054">
                  <a:extLst>
                    <a:ext uri="{9D8B030D-6E8A-4147-A177-3AD203B41FA5}">
                      <a16:colId xmlns:a16="http://schemas.microsoft.com/office/drawing/2014/main" val="20000"/>
                    </a:ext>
                  </a:extLst>
                </a:gridCol>
                <a:gridCol w="672582">
                  <a:extLst>
                    <a:ext uri="{9D8B030D-6E8A-4147-A177-3AD203B41FA5}">
                      <a16:colId xmlns:a16="http://schemas.microsoft.com/office/drawing/2014/main" val="20001"/>
                    </a:ext>
                  </a:extLst>
                </a:gridCol>
                <a:gridCol w="707662">
                  <a:extLst>
                    <a:ext uri="{9D8B030D-6E8A-4147-A177-3AD203B41FA5}">
                      <a16:colId xmlns:a16="http://schemas.microsoft.com/office/drawing/2014/main" val="20002"/>
                    </a:ext>
                  </a:extLst>
                </a:gridCol>
                <a:gridCol w="851587">
                  <a:extLst>
                    <a:ext uri="{9D8B030D-6E8A-4147-A177-3AD203B41FA5}">
                      <a16:colId xmlns:a16="http://schemas.microsoft.com/office/drawing/2014/main" val="20003"/>
                    </a:ext>
                  </a:extLst>
                </a:gridCol>
                <a:gridCol w="720575">
                  <a:extLst>
                    <a:ext uri="{9D8B030D-6E8A-4147-A177-3AD203B41FA5}">
                      <a16:colId xmlns:a16="http://schemas.microsoft.com/office/drawing/2014/main" val="20004"/>
                    </a:ext>
                  </a:extLst>
                </a:gridCol>
                <a:gridCol w="720574">
                  <a:extLst>
                    <a:ext uri="{9D8B030D-6E8A-4147-A177-3AD203B41FA5}">
                      <a16:colId xmlns:a16="http://schemas.microsoft.com/office/drawing/2014/main"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鄭朮均</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楊良楚</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夏正林</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談得聖</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羅之妍</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劉容慈</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彭桂蘭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李蘇沛</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春宏家</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黃碧祥</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a16="http://schemas.microsoft.com/office/drawing/2014/main"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吳鳳英</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碧祥</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桂蘭</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楊莉萍</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楊莉萍</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58,000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3,100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49,000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5,500</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38</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27</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7</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a:t>
            </a:r>
            <a:r>
              <a:rPr kumimoji="0" lang="zh-TW" altLang="en-US" b="1" dirty="0">
                <a:latin typeface="標楷體" pitchFamily="65" charset="-120"/>
                <a:ea typeface="標楷體" pitchFamily="65" charset="-120"/>
                <a:cs typeface="Times New Roman" pitchFamily="18" charset="0"/>
              </a:rPr>
              <a:t>鄭朮均姊妹</a:t>
            </a:r>
          </a:p>
          <a:p>
            <a:r>
              <a:rPr lang="zh-TW" altLang="en-US" b="1" dirty="0">
                <a:latin typeface="標楷體" pitchFamily="65" charset="-120"/>
                <a:ea typeface="標楷體" pitchFamily="65" charset="-120"/>
              </a:rPr>
              <a:t>講題：接待小孩子</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經文：馬可福音</a:t>
            </a:r>
            <a:r>
              <a:rPr lang="en-US" altLang="zh-TW" b="1" dirty="0">
                <a:latin typeface="標楷體" pitchFamily="65" charset="-120"/>
                <a:ea typeface="標楷體" pitchFamily="65" charset="-120"/>
              </a:rPr>
              <a:t>9</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30-41</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pPr>
              <a:tabLst>
                <a:tab pos="0" algn="l"/>
              </a:tabLst>
            </a:pPr>
            <a:r>
              <a:rPr lang="zh-TW" altLang="en-US" b="1" dirty="0">
                <a:latin typeface="標楷體" pitchFamily="65" charset="-120"/>
                <a:ea typeface="標楷體" pitchFamily="65" charset="-120"/>
              </a:rPr>
              <a:t>金句：馬可福音</a:t>
            </a:r>
            <a:r>
              <a:rPr lang="en-US" altLang="zh-TW" b="1" dirty="0">
                <a:latin typeface="標楷體" pitchFamily="65" charset="-120"/>
                <a:ea typeface="標楷體" pitchFamily="65" charset="-120"/>
              </a:rPr>
              <a:t>9</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37</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120632</TotalTime>
  <Words>738</Words>
  <Application>Microsoft Macintosh PowerPoint</Application>
  <PresentationFormat>自訂</PresentationFormat>
  <Paragraphs>157</Paragraphs>
  <Slides>2</Slides>
  <Notes>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vt:i4>
      </vt:variant>
    </vt:vector>
  </HeadingPairs>
  <TitlesOfParts>
    <vt:vector size="7" baseType="lpstr">
      <vt:lpstr>標楷體</vt:lpstr>
      <vt:lpstr>Kaiti SC</vt:lpstr>
      <vt:lpstr>Arial</vt:lpstr>
      <vt:lpstr>Calibri</vt:lpstr>
      <vt:lpstr>預設簡報設計</vt:lpstr>
      <vt:lpstr>PowerPoint 簡報</vt:lpstr>
      <vt:lpstr>PowerPoint 簡報</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Microsoft Office User</cp:lastModifiedBy>
  <cp:revision>8008</cp:revision>
  <dcterms:created xsi:type="dcterms:W3CDTF">2008-12-22T07:28:02Z</dcterms:created>
  <dcterms:modified xsi:type="dcterms:W3CDTF">2023-12-12T13:07:28Z</dcterms:modified>
</cp:coreProperties>
</file>