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192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2023/12/20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2023/12/20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1859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秋雨之福、我的心你要稱頌耶和華、平安夜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kumimoji="0" lang="zh-TW" altLang="en-US" sz="1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講題：缺與得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經文：申命記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節，詩篇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篇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金句：詩篇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平安夜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年度目標：心意更新，靈命成長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975500"/>
            <a:ext cx="4500594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教會訂於今年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12/31(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週日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舉行交換禮物活動，煩請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準備一份大約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200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元禮物及自己撰寫祝福卡一張交與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夏正林執事， 以便參與交換禮物活動，當天中午教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會會提供愛宴。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請為今年度教會目標「心意更新，靈命成長」禱告，求神激勵每位弟兄姊妹，願意心意更新改變，並且活出基督徒美好的見證禱告。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請為教會支持的台灣浸信會神學院禱告，求神保守校長譚國才牧師及所有師生同工都平安健康，學院改建經費都充足禱告。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4" y="403997"/>
            <a:ext cx="457041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耶和華的聖民哪，你們當敬畏他，因敬畏他的一無所缺。（詩篇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53966" y="4118772"/>
            <a:ext cx="471491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耶穌應許要賜給我們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一個豐盛的生命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因此我們是富足的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在基督裡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我們可以宣告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我們豐盛有餘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一無所缺 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456710"/>
              </p:ext>
            </p:extLst>
          </p:nvPr>
        </p:nvGraphicFramePr>
        <p:xfrm>
          <a:off x="303214" y="260350"/>
          <a:ext cx="4572034" cy="3804707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蔡瑞益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李蘇沛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許銘華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子威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朮均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41,860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3,450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37,200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710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轉帳</a:t>
                      </a: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講員：楊良楚牧師</a:t>
            </a:r>
            <a:endParaRPr kumimoji="0" lang="zh-TW" altLang="en-US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講題：缺與得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經文：申命記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節，詩篇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篇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金句：詩篇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篇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120655</TotalTime>
  <Words>621</Words>
  <Application>Microsoft Macintosh PowerPoint</Application>
  <PresentationFormat>自訂</PresentationFormat>
  <Paragraphs>153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8013</cp:revision>
  <dcterms:created xsi:type="dcterms:W3CDTF">2008-12-22T07:28:02Z</dcterms:created>
  <dcterms:modified xsi:type="dcterms:W3CDTF">2023-12-20T02:20:58Z</dcterms:modified>
</cp:coreProperties>
</file>