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342" autoAdjust="0"/>
    <p:restoredTop sz="96405" autoAdjust="0"/>
  </p:normalViewPr>
  <p:slideViewPr>
    <p:cSldViewPr>
      <p:cViewPr varScale="1">
        <p:scale>
          <a:sx n="118" d="100"/>
          <a:sy n="118" d="100"/>
        </p:scale>
        <p:origin x="2576" y="312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8B8D5F8A-F347-4CDE-A52F-9154E8950F5F}" type="datetimeFigureOut">
              <a:rPr lang="zh-TW" altLang="en-US"/>
              <a:pPr>
                <a:defRPr/>
              </a:pPr>
              <a:t>2023/12/26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ABFFF7D0-C663-4E95-898C-B4C2CCCD4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572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445169-2639-4D3A-A739-03B8EEA14EE0}" type="datetimeFigureOut">
              <a:rPr lang="zh-TW" altLang="en-US"/>
              <a:pPr>
                <a:defRPr/>
              </a:pPr>
              <a:t>2023/12/26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50888"/>
            <a:ext cx="51323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新細明體" charset="-120"/>
              </a:defRPr>
            </a:lvl1pPr>
          </a:lstStyle>
          <a:p>
            <a:pPr>
              <a:defRPr/>
            </a:pPr>
            <a:fld id="{CD13CABA-2A70-458A-9BC8-310B0A577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3152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4D2CE-3E13-4D14-A78C-9D20440CA267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FA2FEB45-E2D6-42E7-9DB5-60DAAFE5E82B}" type="slidenum">
              <a:rPr lang="zh-TW" altLang="en-US" sz="1300"/>
              <a:pPr algn="r"/>
              <a:t>2</a:t>
            </a:fld>
            <a:endParaRPr lang="en-US" altLang="zh-TW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B8D3-2ED9-43CC-9573-B6CCE58E1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B413-7AE3-4929-9CF6-1FB316D7BC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3BD-4C91-4FC2-AEFA-46E64E67A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C8EA-3ED6-4B42-9318-7021B7361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4E5F-7358-4D1A-A4FD-F255A176B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D755-AC3D-457C-A5F7-0C0486A8B5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3238-686C-4FA7-8382-9043A60225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27EE-4F50-492D-BC48-6948BD45A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A637-2226-4EA6-9170-718F57E1B0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E797-96C4-4CBE-AD28-515918FA17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3C9-C9FA-43D3-9003-113FED499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9A064BB-9BEE-491A-B131-33A1695DD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2023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31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日上午十時                  第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1860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主日崇拜程序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唯有耶穌，謝謝你揀選，能不能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領受真道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kumimoji="0" lang="zh-TW" altLang="en-US" sz="140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蔡瑞益牧師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講題：直奔標桿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經文：腓立比書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1-16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金句：腓立比書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13-14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謝謝你揀選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以歌頌榮耀來敬拜主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以領受賜福來敬拜主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彼此問安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愛我們的家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363"/>
            <a:ext cx="5041900" cy="42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標楷體" pitchFamily="65" charset="-120"/>
                <a:ea typeface="標楷體" pitchFamily="65" charset="-120"/>
              </a:rPr>
              <a:t>東山街浸信會週報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       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 dirty="0">
                <a:latin typeface="標楷體" pitchFamily="65" charset="-120"/>
                <a:ea typeface="標楷體" pitchFamily="65" charset="-120"/>
              </a:rPr>
              <a:t>年度目標：心意更新，靈命成長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326064" y="1404128"/>
            <a:ext cx="4500594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聖工報告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</a:p>
          <a:p>
            <a:pPr marL="609600" indent="-6096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歡迎新朋友，願神賜福看顧你。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感謝台灣浸信會神學院前院長</a:t>
            </a:r>
            <a:r>
              <a:rPr kumimoji="0" lang="zh-TW" altLang="en-US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蔡瑞益牧師的證道，也</a:t>
            </a:r>
            <a:endParaRPr kumimoji="0" lang="en-US" altLang="zh-TW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en-US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謝謝他多年獻身神學教育及開拓教會，並關顧台灣眾</a:t>
            </a:r>
            <a:endParaRPr kumimoji="0" lang="en-US" altLang="zh-TW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r>
              <a:rPr kumimoji="0" lang="zh-TW" altLang="en-US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浸信教會，願神賜福他的事奉及家庭。</a:t>
            </a:r>
            <a:endParaRPr kumimoji="0" lang="en-US" altLang="zh-TW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教會今天聚會完要舉行交換禮物活動，並照教會全體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的合照。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609600" indent="-609600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代禱事項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請為今年度教會目標「心意更新，靈命成長」禱告，求神激勵每位弟兄姊妹，願意心意更新改變，並且活出基督徒美好的見證禱告。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請為教會支持的台灣浸信會神學院禱告，求神保守校長譚國才牧師及所有師生同工都平安健康，學院改建經費都充足禱告。 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900" y="665163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Text Box 537">
            <a:extLst>
              <a:ext uri="{FF2B5EF4-FFF2-40B4-BE49-F238E27FC236}">
                <a16:creationId xmlns:a16="http://schemas.microsoft.com/office/drawing/2014/main" id="{E3AAA8AC-F99D-3A7F-EADF-2F92B3D27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064" y="403997"/>
            <a:ext cx="4570412" cy="962515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square" lIns="99767" tIns="49883" rIns="99767" bIns="49883">
            <a:spAutoFit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弟兄們，我不是以為自己已經得着了；我只有一件事，就是忘記背後，努力面前的，向着標竿直跑，要得上帝在基督耶穌裏從上面召我來得的獎賞。（腓立比書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13-14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latin typeface="Kaiti SC" panose="02010600040101010101" pitchFamily="2" charset="-122"/>
                <a:ea typeface="Kaiti SC" panose="02010600040101010101" pitchFamily="2" charset="-122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 dirty="0">
                <a:latin typeface="標楷體" pitchFamily="65" charset="-120"/>
                <a:ea typeface="標楷體" pitchFamily="65" charset="-120"/>
              </a:rPr>
              <a:t>東山街浸信會聚會時間表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21" name="Rectangle 16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22" name="Rectangle 165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3254" y="3618705"/>
          <a:ext cx="4000500" cy="3500459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社青團契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3:00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460" name="文字方塊 19"/>
          <p:cNvSpPr txBox="1">
            <a:spLocks noChangeArrowheads="1"/>
          </p:cNvSpPr>
          <p:nvPr/>
        </p:nvSpPr>
        <p:spPr bwMode="auto">
          <a:xfrm>
            <a:off x="253966" y="4047334"/>
            <a:ext cx="4714910" cy="2841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牧者心語</a:t>
            </a:r>
            <a:endParaRPr kumimoji="0" lang="en-US" altLang="zh-TW" sz="24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感謝神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使徒保羅給所有基督徒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一個最好的座右銘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就是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lang="zh-TW" altLang="en-US" sz="1800" b="1" dirty="0">
                <a:latin typeface="標楷體" pitchFamily="65" charset="-120"/>
                <a:ea typeface="標楷體" pitchFamily="65" charset="-120"/>
              </a:rPr>
              <a:t>忘記背後努力面前的</a:t>
            </a:r>
            <a:endParaRPr lang="en-US" altLang="zh-TW" sz="1800" b="1" dirty="0">
              <a:latin typeface="標楷體" pitchFamily="65" charset="-120"/>
              <a:ea typeface="標楷體" pitchFamily="65" charset="-120"/>
            </a:endParaRPr>
          </a:p>
          <a:p>
            <a:pPr algn="ctr" eaLnBrk="0" fontAlgn="ctr" hangingPunct="0"/>
            <a:r>
              <a:rPr lang="zh-TW" altLang="en-US" sz="1800" b="1" dirty="0">
                <a:latin typeface="標楷體" pitchFamily="65" charset="-120"/>
                <a:ea typeface="標楷體" pitchFamily="65" charset="-120"/>
              </a:rPr>
              <a:t>向着標竿直跑</a:t>
            </a:r>
            <a:endParaRPr lang="en-US" altLang="zh-TW" sz="1800" b="1" dirty="0">
              <a:latin typeface="標楷體" pitchFamily="65" charset="-120"/>
              <a:ea typeface="標楷體" pitchFamily="65" charset="-12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要得主耶穌基督的獎賞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endParaRPr kumimoji="0" lang="en-US" altLang="zh-TW" sz="24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61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560548"/>
              </p:ext>
            </p:extLst>
          </p:nvPr>
        </p:nvGraphicFramePr>
        <p:xfrm>
          <a:off x="303214" y="260350"/>
          <a:ext cx="4572034" cy="3732882"/>
        </p:xfrm>
        <a:graphic>
          <a:graphicData uri="http://schemas.openxmlformats.org/drawingml/2006/table">
            <a:tbl>
              <a:tblPr/>
              <a:tblGrid>
                <a:gridCol w="899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7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36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8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蔡瑞益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楊良楚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李漢堯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李銘捷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68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甄仲偉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李漢堯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李漢堯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陳秀蓮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談得聖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談得聖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呂秀琼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許銘華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夏正林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執事會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執事會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吳鳳英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楊莉萍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1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吳鳳英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黃碧祥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子威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朮均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漢堯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銘捷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1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楊莉萍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甄仲偉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895905"/>
                  </a:ext>
                </a:extLst>
              </a:tr>
              <a:tr h="42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上週奉獻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指定 </a:t>
                      </a: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代轉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62,200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4,700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6,000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51,000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上週主日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44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29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7552" name="矩形 24"/>
          <p:cNvSpPr>
            <a:spLocks noChangeArrowheads="1"/>
          </p:cNvSpPr>
          <p:nvPr/>
        </p:nvSpPr>
        <p:spPr bwMode="auto">
          <a:xfrm>
            <a:off x="5540378" y="403996"/>
            <a:ext cx="414337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講員：蔡瑞益牧師</a:t>
            </a:r>
            <a:endParaRPr kumimoji="0" lang="zh-TW" altLang="en-US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講題：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直奔標桿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經文：腓立比書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1-16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金句：腓立比書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13-14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120783</TotalTime>
  <Words>681</Words>
  <Application>Microsoft Macintosh PowerPoint</Application>
  <PresentationFormat>自訂</PresentationFormat>
  <Paragraphs>159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標楷體</vt:lpstr>
      <vt:lpstr>Kaiti SC</vt:lpstr>
      <vt:lpstr>Arial</vt:lpstr>
      <vt:lpstr>Calibri</vt:lpstr>
      <vt:lpstr>預設簡報設計</vt:lpstr>
      <vt:lpstr>PowerPoint 簡報</vt:lpstr>
      <vt:lpstr>PowerPoint 簡報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Microsoft Office User</cp:lastModifiedBy>
  <cp:revision>8027</cp:revision>
  <dcterms:created xsi:type="dcterms:W3CDTF">2008-12-22T07:28:02Z</dcterms:created>
  <dcterms:modified xsi:type="dcterms:W3CDTF">2023-12-26T11:58:14Z</dcterms:modified>
</cp:coreProperties>
</file>