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19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坐在寶座上聖潔羔羊、衪是主、耶穌恩友、越服事越甘甜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講題：重新開始，從心開始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15-19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紀念耶穌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金句：羅馬書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謝謝祢揀選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189814"/>
            <a:ext cx="45005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感謝神今天是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年第一次主日崇拜，願我們一同領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受教會今年年度目標「從心開始，從靈出發」，也願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我們的屬靈生命更加愛神事奉神。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本月壽星：李蘇沛、甄春林、黃碧祥、彭桂蘭、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許銘華、彭桂蘭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Wendy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、趙子威、李珞玟。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請為教會支持的中華信義神學院禱告，求神保守院長陳冠賢牧師及所有師生同工都平安健康，學院各項經費需要都充足禱告。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所以，弟兄們，我以神的慈悲勸你們，將身體獻上，當作活祭，是聖潔的，是神所喜悅的；你們如此事奉乃是理所當然的。（羅馬書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047334"/>
            <a:ext cx="471491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使徒彼得曾經三次不認主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但耶穌再次呼召他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使他領受神的揀選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並經歷聖靈的充滿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使他成為耶穌基督的見證人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牧養教會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傳揚福音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60548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陳冠賢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呂秀琼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欒真知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漢堯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銘捷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8,800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7,200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講題：重新開始，從心開始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15-19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句：羅馬書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120842</TotalTime>
  <Words>715</Words>
  <Application>Microsoft Macintosh PowerPoint</Application>
  <PresentationFormat>自訂</PresentationFormat>
  <Paragraphs>157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8047</cp:revision>
  <dcterms:created xsi:type="dcterms:W3CDTF">2008-12-22T07:28:02Z</dcterms:created>
  <dcterms:modified xsi:type="dcterms:W3CDTF">2024-01-03T14:19:23Z</dcterms:modified>
</cp:coreProperties>
</file>