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0080625" cy="7380288"/>
  <p:notesSz cx="6888163" cy="100203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5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>
          <p15:clr>
            <a:srgbClr val="A4A3A4"/>
          </p15:clr>
        </p15:guide>
        <p15:guide id="2" pos="217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4D4D4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342" autoAdjust="0"/>
    <p:restoredTop sz="96405" autoAdjust="0"/>
  </p:normalViewPr>
  <p:slideViewPr>
    <p:cSldViewPr>
      <p:cViewPr varScale="1">
        <p:scale>
          <a:sx n="118" d="100"/>
          <a:sy n="118" d="100"/>
        </p:scale>
        <p:origin x="2576" y="192"/>
      </p:cViewPr>
      <p:guideLst>
        <p:guide orient="horz" pos="2325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58" y="-96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8B8D5F8A-F347-4CDE-A52F-9154E8950F5F}" type="datetimeFigureOut">
              <a:rPr lang="zh-TW" altLang="en-US"/>
              <a:pPr>
                <a:defRPr/>
              </a:pPr>
              <a:t>2024/1/3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ABFFF7D0-C663-4E95-898C-B4C2CCCD4E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572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05445169-2639-4D3A-A739-03B8EEA14EE0}" type="datetimeFigureOut">
              <a:rPr lang="zh-TW" altLang="en-US"/>
              <a:pPr>
                <a:defRPr/>
              </a:pPr>
              <a:t>2024/1/3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877888" y="750888"/>
            <a:ext cx="513238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ea typeface="新細明體" charset="-120"/>
              </a:defRPr>
            </a:lvl1pPr>
          </a:lstStyle>
          <a:p>
            <a:pPr>
              <a:defRPr/>
            </a:pPr>
            <a:fld id="{CD13CABA-2A70-458A-9BC8-310B0A577FC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3152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1638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24D2CE-3E13-4D14-A78C-9D20440CA267}" type="slidenum">
              <a:rPr lang="zh-TW" altLang="en-US" smtClean="0"/>
              <a:pPr/>
              <a:t>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8435" name="投影片編號版面配置區 3"/>
          <p:cNvSpPr txBox="1">
            <a:spLocks noGrp="1"/>
          </p:cNvSpPr>
          <p:nvPr/>
        </p:nvSpPr>
        <p:spPr bwMode="auto">
          <a:xfrm>
            <a:off x="3901698" y="9517546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FA2FEB45-E2D6-42E7-9DB5-60DAAFE5E82B}" type="slidenum">
              <a:rPr lang="zh-TW" altLang="en-US" sz="1300"/>
              <a:pPr algn="r"/>
              <a:t>2</a:t>
            </a:fld>
            <a:endParaRPr lang="en-US" altLang="zh-TW" sz="13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650" y="2292350"/>
            <a:ext cx="8569325" cy="1582738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12888" y="4181475"/>
            <a:ext cx="7056437" cy="18875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5B8D3-2ED9-43CC-9573-B6CCE58E17D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EB413-7AE3-4929-9CF6-1FB316D7BCC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10438" y="295275"/>
            <a:ext cx="2266950" cy="632777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4825" y="295275"/>
            <a:ext cx="6653213" cy="632777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323BD-4C91-4FC2-AEFA-46E64E67A6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0C8EA-3ED6-4B42-9318-7021B736169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96925" y="4741863"/>
            <a:ext cx="8567738" cy="14668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96925" y="3127375"/>
            <a:ext cx="8567738" cy="16144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B4E5F-7358-4D1A-A4FD-F255A176B4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516563" y="357188"/>
            <a:ext cx="1954212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623175" y="357188"/>
            <a:ext cx="1954213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7D755-AC3D-457C-A5F7-0C0486A8B59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04825" y="1652588"/>
            <a:ext cx="4452938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4825" y="2339975"/>
            <a:ext cx="4452938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121275" y="1652588"/>
            <a:ext cx="4456113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121275" y="2339975"/>
            <a:ext cx="4456113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A3238-686C-4FA7-8382-9043A60225E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E27EE-4F50-492D-BC48-6948BD45AC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BA637-2226-4EA6-9170-718F57E1B07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3688"/>
            <a:ext cx="3316288" cy="12509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41763" y="293688"/>
            <a:ext cx="5635625" cy="6299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04825" y="1544638"/>
            <a:ext cx="3316288" cy="5048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1E797-96C4-4CBE-AD28-515918FA175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76438" y="5165725"/>
            <a:ext cx="6048375" cy="6096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76438" y="658813"/>
            <a:ext cx="6048375" cy="44291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76438" y="5775325"/>
            <a:ext cx="6048375" cy="866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5C3C9-C9FA-43D3-9003-113FED4997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16563" y="357188"/>
            <a:ext cx="4060825" cy="626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3238" y="6721475"/>
            <a:ext cx="2354262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3288" y="6721475"/>
            <a:ext cx="31940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3125" y="6721475"/>
            <a:ext cx="23542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ea typeface="新細明體" charset="-120"/>
              </a:defRPr>
            </a:lvl1pPr>
          </a:lstStyle>
          <a:p>
            <a:pPr>
              <a:defRPr/>
            </a:pPr>
            <a:fld id="{89A064BB-9BEE-491A-B131-33A1695DDE2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74650" indent="-374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35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3000">
          <a:solidFill>
            <a:schemeClr val="tx1"/>
          </a:solidFill>
          <a:latin typeface="+mn-lt"/>
          <a:ea typeface="+mn-ea"/>
        </a:defRPr>
      </a:lvl2pPr>
      <a:lvl3pPr marL="1246188" indent="-247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</a:defRPr>
      </a:lvl3pPr>
      <a:lvl4pPr marL="1746250" indent="-249238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4pPr>
      <a:lvl5pPr marL="2244725" indent="-250825" algn="l" defTabSz="998538" rtl="0" eaLnBrk="0" fontAlgn="base" hangingPunct="0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5pPr>
      <a:lvl6pPr marL="27019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6pPr>
      <a:lvl7pPr marL="31591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7pPr>
      <a:lvl8pPr marL="36163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8pPr>
      <a:lvl9pPr marL="40735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463" y="1673225"/>
            <a:ext cx="4895850" cy="5446713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tabLst>
                <a:tab pos="0" algn="l"/>
              </a:tabLst>
            </a:pP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主後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2024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7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日上午十時                  第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1861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期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tabLst>
                <a:tab pos="0" algn="l"/>
              </a:tabLst>
            </a:pP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主日崇拜程序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以安靜等候來敬拜主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以詩歌讚美來敬拜主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—--------------------------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坐在寶座上聖潔羔羊、衪是主、耶穌恩友、越服事越甘甜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領受真道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楊良楚牧師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講題：重新開始，從心開始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經文：約翰福音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21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15-19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紀念耶穌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 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楊良楚牧師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寶貴十架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以背誦聖言來敬拜主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金句：羅馬書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12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以關心教會來敬拜主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以感恩奉獻來敬拜主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謝謝祢揀選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以歌頌榮耀來敬拜主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讚美一神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以領受賜福來敬拜主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楊良楚牧師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彼此問安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愛我們的家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2" name="Text Box 82"/>
          <p:cNvSpPr txBox="1">
            <a:spLocks noChangeArrowheads="1"/>
          </p:cNvSpPr>
          <p:nvPr/>
        </p:nvSpPr>
        <p:spPr bwMode="auto">
          <a:xfrm>
            <a:off x="0" y="233363"/>
            <a:ext cx="5041900" cy="429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sz="1800" b="1">
                <a:latin typeface="標楷體" pitchFamily="65" charset="-120"/>
                <a:ea typeface="標楷體" pitchFamily="65" charset="-120"/>
              </a:rPr>
              <a:t>東山街浸信會週報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       </a:t>
            </a:r>
            <a:endParaRPr lang="en-US" altLang="zh-TW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3" name="文字方塊 7"/>
          <p:cNvSpPr txBox="1">
            <a:spLocks noChangeArrowheads="1"/>
          </p:cNvSpPr>
          <p:nvPr/>
        </p:nvSpPr>
        <p:spPr bwMode="auto">
          <a:xfrm>
            <a:off x="287338" y="233363"/>
            <a:ext cx="4608512" cy="10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r>
              <a:rPr lang="zh-TW" altLang="en-US" sz="1600" b="1" dirty="0">
                <a:latin typeface="標楷體" pitchFamily="65" charset="-120"/>
                <a:ea typeface="標楷體" pitchFamily="65" charset="-120"/>
              </a:rPr>
              <a:t>年度目標：從心開始，從靈出發</a:t>
            </a:r>
            <a:endParaRPr lang="en-US" altLang="zh-TW" sz="1600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zh-TW" altLang="en-US" sz="1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326064" y="1189814"/>
            <a:ext cx="4500594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聖工報告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</a:p>
          <a:p>
            <a:pPr marL="609600" indent="-60960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歡迎新朋友，願神賜福看顧你。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感謝神今天是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2024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年第一次主日崇拜，願我們一同領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受教會今年年度目標「從心開始，從靈出發」，也願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我們的屬靈生命更加愛神事奉神。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本月壽星：李蘇沛、甄春林、黃碧祥、彭桂蘭、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許銘華、彭桂蘭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Wendy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、趙子威、李珞玟。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609600" indent="-609600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代禱事項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請為今年度教會目標「從心開始，從靈出發」禱告，求神激勵每位弟兄姊妹，願意信靠真神，被聖靈大大充滿澆灌，成為這時代的基督見證人禱告。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請為教會支持的中華信義神學院禱告，求神保守院長陳冠賢牧師及所有師生同工都平安健康，學院各項經費需要都充足禱告。 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6" name="Rectangle 10"/>
          <p:cNvSpPr>
            <a:spLocks noChangeArrowheads="1"/>
          </p:cNvSpPr>
          <p:nvPr/>
        </p:nvSpPr>
        <p:spPr bwMode="auto">
          <a:xfrm>
            <a:off x="0" y="0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7" name="Rectangle 11"/>
          <p:cNvSpPr>
            <a:spLocks noChangeArrowheads="1"/>
          </p:cNvSpPr>
          <p:nvPr/>
        </p:nvSpPr>
        <p:spPr bwMode="auto">
          <a:xfrm>
            <a:off x="0" y="0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9" name="Rectangle 13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0" name="Rectangle 14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1" name="Rectangle 15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2" name="Rectangle 16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3" name="矩形 14"/>
          <p:cNvSpPr>
            <a:spLocks noChangeArrowheads="1"/>
          </p:cNvSpPr>
          <p:nvPr/>
        </p:nvSpPr>
        <p:spPr bwMode="auto">
          <a:xfrm>
            <a:off x="215900" y="665163"/>
            <a:ext cx="47529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>
              <a:lnSpc>
                <a:spcPct val="130000"/>
              </a:lnSpc>
              <a:spcBef>
                <a:spcPct val="30000"/>
              </a:spcBef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地址：新竹市東山街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62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號            電話：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03-5736578</a:t>
            </a:r>
          </a:p>
          <a:p>
            <a:pPr defTabSz="998538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             傳道人：楊良楚牧師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Text Box 537">
            <a:extLst>
              <a:ext uri="{FF2B5EF4-FFF2-40B4-BE49-F238E27FC236}">
                <a16:creationId xmlns:a16="http://schemas.microsoft.com/office/drawing/2014/main" id="{E3AAA8AC-F99D-3A7F-EADF-2F92B3D27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6064" y="403997"/>
            <a:ext cx="4570412" cy="747071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wrap="square" lIns="99767" tIns="49883" rIns="99767" bIns="49883">
            <a:spAutoFit/>
          </a:bodyPr>
          <a:lstStyle/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所以，弟兄們，我以神的慈悲勸你們，將身體獻上，當作活祭，是聖潔的，是神所喜悅的；你們如此事奉乃是理所當然的。（羅馬書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12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節）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5040313" y="161925"/>
            <a:ext cx="4929187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eaLnBrk="0" hangingPunct="0">
              <a:tabLst>
                <a:tab pos="0" algn="l"/>
              </a:tabLst>
            </a:pPr>
            <a:endParaRPr lang="en-US" altLang="zh-TW" sz="1600" b="1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0" name="Rectangle 74"/>
          <p:cNvSpPr>
            <a:spLocks noChangeArrowheads="1"/>
          </p:cNvSpPr>
          <p:nvPr/>
        </p:nvSpPr>
        <p:spPr bwMode="auto">
          <a:xfrm>
            <a:off x="-1008063" y="7620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1" name="Rectangle 87"/>
          <p:cNvSpPr>
            <a:spLocks noChangeArrowheads="1"/>
          </p:cNvSpPr>
          <p:nvPr/>
        </p:nvSpPr>
        <p:spPr bwMode="auto">
          <a:xfrm>
            <a:off x="0" y="0"/>
            <a:ext cx="1603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044" anchor="ctr">
            <a:spAutoFit/>
          </a:bodyPr>
          <a:lstStyle/>
          <a:p>
            <a:pPr eaLnBrk="0" hangingPunct="0"/>
            <a:r>
              <a:rPr lang="zh-TW" altLang="en-US">
                <a:latin typeface="Kaiti SC" panose="02010600040101010101" pitchFamily="2" charset="-122"/>
                <a:ea typeface="Kaiti SC" panose="02010600040101010101" pitchFamily="2" charset="-122"/>
              </a:rPr>
              <a:t> </a:t>
            </a:r>
          </a:p>
        </p:txBody>
      </p:sp>
      <p:sp>
        <p:nvSpPr>
          <p:cNvPr id="17412" name="Text Box 516"/>
          <p:cNvSpPr txBox="1">
            <a:spLocks noChangeArrowheads="1"/>
          </p:cNvSpPr>
          <p:nvPr/>
        </p:nvSpPr>
        <p:spPr bwMode="auto">
          <a:xfrm>
            <a:off x="287338" y="1025525"/>
            <a:ext cx="2665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 eaLnBrk="0" hangingPunct="0">
              <a:spcBef>
                <a:spcPct val="50000"/>
              </a:spcBef>
            </a:pPr>
            <a:endParaRPr lang="zh-TW" altLang="en-US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3" name="Rectangle 88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4" name="Rectangle 89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5" name="Rectangle 190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6" name="Rectangle 206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7" name="Rectangle 207"/>
          <p:cNvSpPr>
            <a:spLocks noChangeArrowheads="1"/>
          </p:cNvSpPr>
          <p:nvPr/>
        </p:nvSpPr>
        <p:spPr bwMode="auto">
          <a:xfrm>
            <a:off x="5183188" y="-228600"/>
            <a:ext cx="5580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9" name="矩形 15"/>
          <p:cNvSpPr>
            <a:spLocks noChangeArrowheads="1"/>
          </p:cNvSpPr>
          <p:nvPr/>
        </p:nvSpPr>
        <p:spPr bwMode="auto">
          <a:xfrm>
            <a:off x="6397625" y="3117850"/>
            <a:ext cx="25209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0" algn="l"/>
              </a:tabLst>
            </a:pPr>
            <a:r>
              <a:rPr lang="zh-TW" altLang="zh-TW" sz="1600" b="1" dirty="0">
                <a:latin typeface="標楷體" pitchFamily="65" charset="-120"/>
                <a:ea typeface="標楷體" pitchFamily="65" charset="-120"/>
              </a:rPr>
              <a:t>東山街浸信會聚會時間表</a:t>
            </a:r>
            <a:endParaRPr lang="en-US" altLang="zh-TW" sz="1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21" name="Rectangle 168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22" name="Rectangle 165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5683254" y="3618705"/>
          <a:ext cx="4000500" cy="3500459"/>
        </p:xfrm>
        <a:graphic>
          <a:graphicData uri="http://schemas.openxmlformats.org/drawingml/2006/table">
            <a:tbl>
              <a:tblPr/>
              <a:tblGrid>
                <a:gridCol w="1470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96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8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星期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時間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禱告會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四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晚間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7:00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8:00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姊妹團契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五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2:00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4:00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門徒學校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六 </a:t>
                      </a:r>
                      <a:endParaRPr kumimoji="0" lang="zh-TW" alt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12:00 </a:t>
                      </a:r>
                      <a:endParaRPr kumimoji="0" lang="zh-TW" altLang="zh-TW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會前禱告會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9:30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9:50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主日崇拜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兒童主日學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社青團契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3:00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7460" name="文字方塊 19"/>
          <p:cNvSpPr txBox="1">
            <a:spLocks noChangeArrowheads="1"/>
          </p:cNvSpPr>
          <p:nvPr/>
        </p:nvSpPr>
        <p:spPr bwMode="auto">
          <a:xfrm>
            <a:off x="253966" y="4047334"/>
            <a:ext cx="4714910" cy="2769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ctr" hangingPunct="0"/>
            <a:r>
              <a:rPr kumimoji="0" lang="zh-TW" altLang="en-US" sz="24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牧者心語</a:t>
            </a:r>
            <a:endParaRPr kumimoji="0" lang="en-US" altLang="zh-TW" sz="24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使徒彼得曾經三次不認主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但耶穌再次呼召他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使他領受神的揀選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並經歷聖靈的充滿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使他成為耶穌基督的見證人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牧養教會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傳揚福音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endParaRPr kumimoji="0" lang="en-US" altLang="zh-TW" sz="24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7461" name="矩形 23"/>
          <p:cNvSpPr>
            <a:spLocks noChangeArrowheads="1"/>
          </p:cNvSpPr>
          <p:nvPr/>
        </p:nvSpPr>
        <p:spPr bwMode="auto">
          <a:xfrm>
            <a:off x="5183188" y="260350"/>
            <a:ext cx="4357687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eaLnBrk="0" hangingPunct="0">
              <a:tabLst>
                <a:tab pos="0" algn="l"/>
              </a:tabLst>
            </a:pPr>
            <a:endParaRPr lang="zh-TW" altLang="en-US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graphicFrame>
        <p:nvGraphicFramePr>
          <p:cNvPr id="24" name="表格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560548"/>
              </p:ext>
            </p:extLst>
          </p:nvPr>
        </p:nvGraphicFramePr>
        <p:xfrm>
          <a:off x="303214" y="260350"/>
          <a:ext cx="4572034" cy="3746922"/>
        </p:xfrm>
        <a:graphic>
          <a:graphicData uri="http://schemas.openxmlformats.org/drawingml/2006/table">
            <a:tbl>
              <a:tblPr/>
              <a:tblGrid>
                <a:gridCol w="899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7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1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75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36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88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證 道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楊良楚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陳冠賢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放 影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李銘捷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李漢堯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68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 會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李漢堯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吳仁明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聖餐服事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李漢堯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0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陳秀蓮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 琴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談得聖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林君曼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聖餐製作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呂秀琼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3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 待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夏正林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林春宏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愛宴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負責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執事會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楊莉萍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欒真知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914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點奉獻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黃碧祥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黃碧祥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愛宴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清洗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漢堯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銘捷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914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甄仲偉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甄仲偉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895905"/>
                  </a:ext>
                </a:extLst>
              </a:tr>
              <a:tr h="42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上週奉獻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/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記名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指定 </a:t>
                      </a:r>
                      <a:endParaRPr kumimoji="0" lang="en-US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代轉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8,800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7,200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1,000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600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上週主日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出席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人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成人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青年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52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31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15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7552" name="矩形 24"/>
          <p:cNvSpPr>
            <a:spLocks noChangeArrowheads="1"/>
          </p:cNvSpPr>
          <p:nvPr/>
        </p:nvSpPr>
        <p:spPr bwMode="auto">
          <a:xfrm>
            <a:off x="5540378" y="403996"/>
            <a:ext cx="414337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tabLst>
                <a:tab pos="0" algn="l"/>
              </a:tabLst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講員：楊良楚牧師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講題：重新開始，從心開始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經文：約翰福音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21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15-19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>
                <a:latin typeface="標楷體" pitchFamily="65" charset="-120"/>
                <a:ea typeface="標楷體" pitchFamily="65" charset="-120"/>
              </a:rPr>
              <a:t>金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句：羅馬書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12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120842</TotalTime>
  <Words>715</Words>
  <Application>Microsoft Macintosh PowerPoint</Application>
  <PresentationFormat>自訂</PresentationFormat>
  <Paragraphs>157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標楷體</vt:lpstr>
      <vt:lpstr>Kaiti SC</vt:lpstr>
      <vt:lpstr>Arial</vt:lpstr>
      <vt:lpstr>Calibri</vt:lpstr>
      <vt:lpstr>預設簡報設計</vt:lpstr>
      <vt:lpstr>PowerPoint 簡報</vt:lpstr>
      <vt:lpstr>PowerPoint 簡報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Jessica</dc:creator>
  <cp:lastModifiedBy>Microsoft Office User</cp:lastModifiedBy>
  <cp:revision>8047</cp:revision>
  <dcterms:created xsi:type="dcterms:W3CDTF">2008-12-22T07:28:02Z</dcterms:created>
  <dcterms:modified xsi:type="dcterms:W3CDTF">2024-01-03T14:19:23Z</dcterms:modified>
</cp:coreProperties>
</file>