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20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2024/1/9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1862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新的異象 新的方向，永遠的依靠，上帝能夠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陳冠賢牧師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講題：衪找到，衪看見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43-51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51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上帝能夠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1046938"/>
            <a:ext cx="450059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感謝中華信義神學院院長陳冠賢牧師的證道，求神賜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福陳院長的教學事奉與家庭。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教會停車位置設有匹克球場地，聚會結束後歡迎大家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一起運動聯誼，有任何問題請詢問李漢堯弟兄。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請為教會支持的泰友教會禱告，求神看顧負責同工溫巨凡、陳美汎、夏伊麗宣教士、與莫善海牧師都平安健康，教會各項事工運作順利，經費需要都充足禱告。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請為小王老師要改以免疫療法來治療禱告，為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醫生能找出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能控制病情的藥物，也為她身體能承受新的藥物，脖子上的瘤能完全消失禱告。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4" y="403997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又說：「我實實在在地告訴你們，你們將要看見天開了，神的使者上去下來在人子身上。」（約翰福音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51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53966" y="4047334"/>
            <a:ext cx="471491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感謝耶穌奇妙的揀選</a:t>
            </a:r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先是漁夫</a:t>
            </a:r>
            <a:r>
              <a:rPr lang="zh-TW" altLang="en-US" sz="1700" b="1" dirty="0">
                <a:latin typeface="標楷體" pitchFamily="65" charset="-120"/>
                <a:ea typeface="標楷體" pitchFamily="65" charset="-120"/>
              </a:rPr>
              <a:t>安得烈與彼得</a:t>
            </a:r>
            <a:endParaRPr lang="en-US" altLang="zh-TW" sz="1700" b="1" dirty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又揀選了腓力</a:t>
            </a:r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經他引薦了拿但業</a:t>
            </a:r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原本拿但業為耶穌的出身仍有疑慮</a:t>
            </a:r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但耶穌卻對他說</a:t>
            </a:r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lang="zh-TW" altLang="en-US" sz="1700" b="1" dirty="0">
                <a:latin typeface="標楷體" pitchFamily="65" charset="-120"/>
                <a:ea typeface="標楷體" pitchFamily="65" charset="-120"/>
              </a:rPr>
              <a:t>你在無花果樹底下，我就看見你了</a:t>
            </a:r>
            <a:endParaRPr lang="en-US" altLang="zh-TW" sz="1700" b="1" dirty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此時他被耶穌的認識所震撼</a:t>
            </a:r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就誠心跟隨了耶穌</a:t>
            </a:r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7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成為祂的門徒</a:t>
            </a:r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955079"/>
              </p:ext>
            </p:extLst>
          </p:nvPr>
        </p:nvGraphicFramePr>
        <p:xfrm>
          <a:off x="303214" y="260350"/>
          <a:ext cx="4572034" cy="373288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陳冠賢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李蘇沛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仁明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淑娟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欒真知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鳳蘭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70,700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3,600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66,600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43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講員：陳冠賢牧師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講題：衪找到，衪看見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43-51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51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122456</TotalTime>
  <Words>733</Words>
  <Application>Microsoft Macintosh PowerPoint</Application>
  <PresentationFormat>自訂</PresentationFormat>
  <Paragraphs>156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8062</cp:revision>
  <dcterms:created xsi:type="dcterms:W3CDTF">2008-12-22T07:28:02Z</dcterms:created>
  <dcterms:modified xsi:type="dcterms:W3CDTF">2024-01-09T14:10:23Z</dcterms:modified>
</cp:coreProperties>
</file>