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9342" autoAdjust="0"/>
    <p:restoredTop sz="96405" autoAdjust="0"/>
  </p:normalViewPr>
  <p:slideViewPr>
    <p:cSldViewPr>
      <p:cViewPr>
        <p:scale>
          <a:sx n="100" d="100"/>
          <a:sy n="100" d="100"/>
        </p:scale>
        <p:origin x="-858" y="858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2024/1/16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1863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耶和華靠近傷心的人、安靜、耶穌愛你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鄭朮均姊妹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講題：應許之子的信心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經文：創世記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23-32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金句：創世記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耶穌愛你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1046938"/>
            <a:ext cx="450059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感謝朮均姊的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證道，求神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賜福她與子威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哥在神學院的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事奉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教會停車位置設有匹克球場地，聚會結束後歡迎大家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一起運動聯誼，有任何問題請詢問李漢堯弟兄。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請為教會支持的泰友教會禱告，求神看顧負責同工溫巨凡、陳美汎、夏伊麗宣教士、與莫善海牧師都平安健康，教會各項事工運作順利，經費需要都充足禱告。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請為小王老師要改以免疫療法來治療禱告，為醫生能找出能控制病情的藥物，也為她身體能承受新的藥物，脖子上的瘤能完全消失禱告。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=""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4" y="403997"/>
            <a:ext cx="457041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那人說：「你的名不要再叫雅各，要叫以色列；因為你與神與人較力，都得了勝。」（創世記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53966" y="4047334"/>
            <a:ext cx="4714910" cy="293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雅各一生都在抓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這次在雅博渡口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遇見了上帝被神抓住了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他的生命真正改變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他的腳瘸了心也順服了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神也將雅各改名為以色列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因順服而蒙福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成為以色列十二支派的先祖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7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55017583"/>
              </p:ext>
            </p:extLst>
          </p:nvPr>
        </p:nvGraphicFramePr>
        <p:xfrm>
          <a:off x="303214" y="260350"/>
          <a:ext cx="4572034" cy="374692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李蘇沛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仁明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淑娟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鳳蘭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34,000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2,500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26,000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5,000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講員：鄭朮均姐妹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應許之子的信心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創世記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23-32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創世記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122587</TotalTime>
  <Words>714</Words>
  <Application>Microsoft Macintosh PowerPoint</Application>
  <PresentationFormat>自訂</PresentationFormat>
  <Paragraphs>155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user</cp:lastModifiedBy>
  <cp:revision>8068</cp:revision>
  <dcterms:created xsi:type="dcterms:W3CDTF">2008-12-22T07:28:02Z</dcterms:created>
  <dcterms:modified xsi:type="dcterms:W3CDTF">2024-01-16T11:30:44Z</dcterms:modified>
</cp:coreProperties>
</file>