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信靠每一句應許、所有美善的力量、一生一世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羅之妍姊妹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講題：應許之子的傳承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22-24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金句：加拉太書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一生一世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頌讀主禱文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司會及會眾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975500"/>
            <a:ext cx="450059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感謝之妍姊的證道，求神賜福她在神學院的學習與事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本週楊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牧師請假，教會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事務由子威哥全權代理。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請為教會支持的泰友教會禱告，求神看顧負責同工溫巨凡、陳美汎、夏伊麗宣教士、與莫善海牧師都平安健康，教會各項事工運作順利，經費需要都充足禱告。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請為小王老師要改以標靶治療禱告，為她身體能承受新的藥物，脖子上的腫瘤能消失禱告。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既然你們屬於基督，你們就是亞伯拉罕的子孫，是照著應許承受產業的了。（加拉太書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047334"/>
            <a:ext cx="471491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亞伯拉罕和亞比米勒二人立約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這在當時社會是一個極為珍貴的範例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亞伯拉罕信守承諾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亞比米勒也願意厚待亞伯拉罕的子孫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他們立約並信守約定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成為神子民與鄰邦和善相處的佳話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神也賜福</a:t>
            </a:r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亞伯拉罕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讓他的後裔蒙福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更讓新約的我們也因</a:t>
            </a:r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亞伯拉罕之約得福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05985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談得勝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春林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9,200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5,800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講員：羅之妍姐妹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應許之子的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傳承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22-24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加拉太書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123474</TotalTime>
  <Words>708</Words>
  <Application>Microsoft Macintosh PowerPoint</Application>
  <PresentationFormat>自訂</PresentationFormat>
  <Paragraphs>156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8078</cp:revision>
  <dcterms:created xsi:type="dcterms:W3CDTF">2008-12-22T07:28:02Z</dcterms:created>
  <dcterms:modified xsi:type="dcterms:W3CDTF">2024-01-23T14:10:28Z</dcterms:modified>
</cp:coreProperties>
</file>