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89" d="100"/>
          <a:sy n="89" d="100"/>
        </p:scale>
        <p:origin x="1627" y="106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2024/1/31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2024/1/31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1865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主慈聲呼喚、微聲盼望、愈事奉愈甘甜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趙子威弟兄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講題：所羅門獻殿的禱告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經文：歷代志下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6:19-33</a:t>
            </a:r>
          </a:p>
          <a:p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以紀念耶穌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金句：歷代志下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6:39</a:t>
            </a: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謝謝祢揀選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313880"/>
            <a:ext cx="4500594" cy="57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感謝子威哥的證道分享，求神賜福他的家庭與事奉。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本月壽星：王河華、邱福臨、吳仁明、李凌捷、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劉長菁。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請為教會支持的台灣浸信會神學院代禱，求神賜福院長譚國才及所有師長同工都平安健康，神學院的改建經費都充足禱告。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請為小王老師要改以標靶治療禱告，為她身體能承受新的藥物，脖子上的腫瘤能消失禱告。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求你從天上你的居所垂聽你民的禱告祈求，為他們伸冤，赦免他們的過犯。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歷代志下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6:39)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50184"/>
            <a:ext cx="47149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靈修心語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耶穌還沒有來到世界之前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想要敬拜神或是禱告神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就必須去到耶路撒冷的聖殿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那是很不容易的事情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但自從耶穌來到世界之後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耶穌告訴人們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時候將到，如今就是了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那真正拜父的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要用心靈和誠實拜祂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因為父要這樣的人拜祂</a:t>
            </a:r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3938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彭桂蘭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春林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銀行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轉帳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33,600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7,300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25,700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講員：趙子威弟兄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講題：所羅門獻殿的禱告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經文：歷代志下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6:19-33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金句：歷代志下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6:39</a:t>
            </a: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126224</TotalTime>
  <Words>672</Words>
  <Application>Microsoft Office PowerPoint</Application>
  <PresentationFormat>自訂</PresentationFormat>
  <Paragraphs>160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Kaiti SC</vt:lpstr>
      <vt:lpstr>標楷體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TZ Chao</cp:lastModifiedBy>
  <cp:revision>8097</cp:revision>
  <dcterms:created xsi:type="dcterms:W3CDTF">2008-12-22T07:28:02Z</dcterms:created>
  <dcterms:modified xsi:type="dcterms:W3CDTF">2024-01-31T12:58:04Z</dcterms:modified>
</cp:coreProperties>
</file>