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1158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1867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獻上自己為祭，求充滿這地，新的事將要成就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：你有什麼？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：列王記下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1-7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求充滿這地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046938"/>
            <a:ext cx="457203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增進弟兄姊妹音樂敬拜事奉的能力與素養，特舉辦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「歌唱進修班」聘請主內音樂專業老師指導，自三月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至六月，每月第一、第二週，週五下午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2:00 ~3:30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於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教會大堂上課，歡迎有志參與教會音樂敬拜事奉的弟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兄姊妹，及會友推荐對詩歌有興趣之福音朋友參加，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即日起至二月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日止請向師母報名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若上週未領取金句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紅包者請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直接向楊牧師領取。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請為教會支持的泰友教會禱告，求神看顧負責同工溫巨凡、陳美汎、夏伊麗宣教士、與莫善海牧師都平安健康，教會各項事工運作順利，經費需要都充足禱告。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要改以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標靶治療禱告，為她身體能承受新的藥物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，食慾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恢復，脖子上的腫瘤能消失禱告。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 Box 537">
            <a:extLst>
              <a:ext uri="{FF2B5EF4-FFF2-40B4-BE49-F238E27FC236}">
                <a16:creationId xmlns:a16="http://schemas.microsoft.com/office/drawing/2014/main" xmlns="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因為凡有的，還要加給他，叫他有餘；沒有的，連他所有的也要奪過來。 （馬太福音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50184"/>
            <a:ext cx="47149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神顧念貧窮的寡婦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以利沙先知的做法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是要寡婦先拿出所有的一瓶油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再要寡婦及她的兒子去商借裝油器皿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然後要她及兒子們將油倒入器皿中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這樣的一直倒油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直到所有器皿</a:t>
            </a:r>
            <a:r>
              <a:rPr kumimoji="0" lang="zh-TW" altLang="en-US" sz="1800" b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用完了器皿才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停止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也讓這些瓶油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解決了窮寡婦及兒子的困境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1210338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溫巨凡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慶珍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碧祥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桂蘭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31,700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4,200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27,500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講題：你有什麼？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經文：列王記下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1-7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句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：馬太福音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127154</TotalTime>
  <Words>770</Words>
  <Application>Microsoft Macintosh PowerPoint</Application>
  <PresentationFormat>自訂</PresentationFormat>
  <Paragraphs>156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8143</cp:revision>
  <dcterms:created xsi:type="dcterms:W3CDTF">2008-12-22T07:28:02Z</dcterms:created>
  <dcterms:modified xsi:type="dcterms:W3CDTF">2024-02-14T00:30:28Z</dcterms:modified>
</cp:coreProperties>
</file>