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1868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喜樂泉源，你是我的平安，沙漠中的讚美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講題：愛寄居者如己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經文：羅馬書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8-10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節、利未記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33-34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利未記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沙漠中的讚美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247294"/>
            <a:ext cx="4572032" cy="580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感謝神賞賜我們新的一年，願我們每個人都領受神更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新改變的恩典，以新心和新靈來迎向新的一年。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為增進弟兄姊妹音樂敬拜事奉的能力與素養，特舉辦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「歌唱進修班」聘請主內音樂專業老師指導，自三月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至六月，每月第一、第二週，週五下午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2:00 ~3:30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於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教會大堂上課，歡迎有志參與教會音樂敬拜事奉的弟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兄姊妹，及會友推荐對詩歌有興趣之福音朋友參加，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即日起至二月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日止請向師母報名。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請為教會支持的泰友教會禱告，求神看顧負責同工溫巨凡、陳美汎、夏伊麗宣教士、與莫善海牧師都平安健康，教會各項事工運作順利，經費需要都充足禱告。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請為小王老師要以標靶治療禱告，為她身體能承受新的藥物，身體強健食慾恢復，脖子上的腫瘤能消失禱告。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和你們同居的外人，你們要看他如本地人一樣，並要愛他如己，因為你們在埃及地也作過寄居的。我是耶和華─你們的神。（利未記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50184"/>
            <a:ext cx="471491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198004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溫巨凡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李蘇沛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張慧雲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慶珍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9,600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3,100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講員：溫巨凡宣教士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講題：愛寄居者如己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經文：羅馬書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8-10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節、利未記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33-34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金句：利未記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127033</TotalTime>
  <Words>775</Words>
  <Application>Microsoft Macintosh PowerPoint</Application>
  <PresentationFormat>自訂</PresentationFormat>
  <Paragraphs>154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8126</cp:revision>
  <dcterms:created xsi:type="dcterms:W3CDTF">2008-12-22T07:28:02Z</dcterms:created>
  <dcterms:modified xsi:type="dcterms:W3CDTF">2024-02-19T09:17:46Z</dcterms:modified>
</cp:coreProperties>
</file>