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20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1869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復興我靈醫治這地，何等感謝耶穌，興起為主站立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講題：除罪奉獻與得勝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經文：歷代志下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31:1-5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32:1-8</a:t>
            </a: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紀念耶穌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寶貴十架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歷代志下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謝謝祢揀選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4626" y="1118376"/>
            <a:ext cx="4572032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於招待桌上有新竹區基督教關懷協會為急難家庭募集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的愛心樸滿，若有意願認養者請自行取用，待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3/31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復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活節聯合崇拜前交給之妍姊轉交給協會。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教會預定於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3/23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起至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6/8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止共計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週，每週六上午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10-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點開設屬靈領袖班一班，藉由研讀聖經尼希米記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來學習成為一個屬靈領袖，由楊牧師及教會牧養團隊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負責教授，只要有心願意學習操練者均可報名參加，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請至招待桌上填寫報名資料。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本月壽星：劉昂軒、甄樹春、夏正林、甄仲偉、陳瑋。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請為教會支持的靈命日糧事工禱告，求神看顧所有同工都平安健康，文字事工運作順利能幫助台灣眾教會，所需經費都充足禱告。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請為小王老師要新一階段的化療禱告，為她身體能承受新的藥物，沒有過敏反應，脖子上的腫瘤能消失禱告。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332558"/>
            <a:ext cx="457203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與他們同在的是肉臂，與我們同在的是耶和華─我們的　神，他必幫助我們，為我們爭戰。百姓就靠猶大王希西家的話，安然無懼了。（歷代志下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333086"/>
            <a:ext cx="471491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從以色列人的歷史中發現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戰爭得勝的關鍵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並非兵多將廣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而是神有沒有賜福幫助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希西家王除去偶像專一敬拜神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並修築水道安內攘外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神只派一個天使就擊敗亞述大軍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這真是一個美好的見證與得勝</a:t>
            </a:r>
            <a:endParaRPr kumimoji="0" lang="en-US" altLang="zh-TW" sz="1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69"/>
              </p:ext>
            </p:extLst>
          </p:nvPr>
        </p:nvGraphicFramePr>
        <p:xfrm>
          <a:off x="303214" y="260350"/>
          <a:ext cx="4572034" cy="3973547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李蘇沛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可華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慶珍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74,400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3,900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67,600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泰友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教會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47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講員：楊良楚牧師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講題：除罪奉獻與得勝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經文：代下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31:1-5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32:1-8</a:t>
            </a: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金句：歷代志下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128256</TotalTime>
  <Words>836</Words>
  <Application>Microsoft Macintosh PowerPoint</Application>
  <PresentationFormat>自訂</PresentationFormat>
  <Paragraphs>168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8148</cp:revision>
  <dcterms:created xsi:type="dcterms:W3CDTF">2008-12-22T07:28:02Z</dcterms:created>
  <dcterms:modified xsi:type="dcterms:W3CDTF">2024-02-29T03:42:21Z</dcterms:modified>
</cp:coreProperties>
</file>