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55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一生愛你、聖靈降下恩雨、讓愛走動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吳仁明弟兄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講題：你想留給下一代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什麼？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12-18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19-20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讓愛走動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332690"/>
            <a:ext cx="4572032" cy="571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謝謝仁明哥的證道分享，也謝謝他們全家在教會忠心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的事奉，求神賜福他的教學行政工作與家庭。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預定於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3/23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起至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6/8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止共計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週，每週六上午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10-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點開設屬靈領袖班一班，藉由研讀聖經尼希米記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來學習成為一個屬靈領袖，由楊牧師及教會牧養團隊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負責教授，只要有心願意學習操練者均可報名參加，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請至招待桌上填寫報名資料。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請為教會支持的靈命日糧事工禱告，求神看顧所有同工都平安健康，文字事工運作順利能幫助台灣眾教會，所需經費都充足禱告。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老師已完成新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階段第一次的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療，感謝主的保守，身體反應良好也沒有過敏，為她將在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3/13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進行第二次的化療禱告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=""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96251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所以，你們要去，使萬民作我的門徒，奉父、子、聖靈的名給他們施洗。凡我所吩咐你們的，都教訓他們遵守，我就常與你們同在，直到世界的末了。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馬太福音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19-20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救贖我們生命也賜福幫助我們一家人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要我們承受亞伯拉罕的福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自己蒙福家庭也蒙福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求神教導我們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也持定基督信仰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讓子孫能承接我們的信仰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成為他們的信仰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一生蒙福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7535618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正林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莉萍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67,000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3,800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62,800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吳仁明弟兄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講題：你想留給下一代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什麼？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12-18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金句：馬太福音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19-20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129677</TotalTime>
  <Words>764</Words>
  <Application>Microsoft Macintosh PowerPoint</Application>
  <PresentationFormat>自訂</PresentationFormat>
  <Paragraphs>159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8167</cp:revision>
  <dcterms:created xsi:type="dcterms:W3CDTF">2008-12-22T07:28:02Z</dcterms:created>
  <dcterms:modified xsi:type="dcterms:W3CDTF">2024-03-05T11:30:30Z</dcterms:modified>
</cp:coreProperties>
</file>