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380288"/>
  <p:notesSz cx="6888163" cy="100203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2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CC"/>
    <a:srgbClr val="4D4D4D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9342" autoAdjust="0"/>
    <p:restoredTop sz="96405" autoAdjust="0"/>
  </p:normalViewPr>
  <p:slideViewPr>
    <p:cSldViewPr>
      <p:cViewPr>
        <p:scale>
          <a:sx n="100" d="100"/>
          <a:sy n="100" d="100"/>
        </p:scale>
        <p:origin x="-858" y="552"/>
      </p:cViewPr>
      <p:guideLst>
        <p:guide orient="horz" pos="2325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58" y="-96"/>
      </p:cViewPr>
      <p:guideLst>
        <p:guide orient="horz" pos="3156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8B8D5F8A-F347-4CDE-A52F-9154E8950F5F}" type="datetimeFigureOut">
              <a:rPr lang="zh-TW" altLang="en-US"/>
              <a:pPr>
                <a:defRPr/>
              </a:pPr>
              <a:t>2024/3/5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ABFFF7D0-C663-4E95-898C-B4C2CCCD4E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36572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05445169-2639-4D3A-A739-03B8EEA14EE0}" type="datetimeFigureOut">
              <a:rPr lang="zh-TW" altLang="en-US"/>
              <a:pPr>
                <a:defRPr/>
              </a:pPr>
              <a:t>2024/3/5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50888"/>
            <a:ext cx="51323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ea typeface="新細明體" charset="-120"/>
              </a:defRPr>
            </a:lvl1pPr>
          </a:lstStyle>
          <a:p>
            <a:pPr>
              <a:defRPr/>
            </a:pPr>
            <a:fld id="{CD13CABA-2A70-458A-9BC8-310B0A577F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923152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24D2CE-3E13-4D14-A78C-9D20440CA267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435" name="投影片編號版面配置區 3"/>
          <p:cNvSpPr txBox="1">
            <a:spLocks noGrp="1"/>
          </p:cNvSpPr>
          <p:nvPr/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FA2FEB45-E2D6-42E7-9DB5-60DAAFE5E82B}" type="slidenum">
              <a:rPr lang="zh-TW" altLang="en-US" sz="1300"/>
              <a:pPr algn="r"/>
              <a:t>2</a:t>
            </a:fld>
            <a:endParaRPr lang="en-US" altLang="zh-TW"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2292350"/>
            <a:ext cx="8569325" cy="1582738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12888" y="4181475"/>
            <a:ext cx="7056437" cy="18875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5B8D3-2ED9-43CC-9573-B6CCE58E17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EB413-7AE3-4929-9CF6-1FB316D7BC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10438" y="295275"/>
            <a:ext cx="2266950" cy="632777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4825" y="295275"/>
            <a:ext cx="6653213" cy="6327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323BD-4C91-4FC2-AEFA-46E64E67A6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C8EA-3ED6-4B42-9318-7021B73616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6925" y="4741863"/>
            <a:ext cx="8567738" cy="14668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96925" y="3127375"/>
            <a:ext cx="8567738" cy="16144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B4E5F-7358-4D1A-A4FD-F255A176B4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516563" y="357188"/>
            <a:ext cx="1954212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23175" y="357188"/>
            <a:ext cx="1954213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7D755-AC3D-457C-A5F7-0C0486A8B5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4825" y="1652588"/>
            <a:ext cx="4452938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825" y="2339975"/>
            <a:ext cx="4452938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21275" y="1652588"/>
            <a:ext cx="4456113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21275" y="2339975"/>
            <a:ext cx="4456113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A3238-686C-4FA7-8382-9043A60225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E27EE-4F50-492D-BC48-6948BD45AC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BA637-2226-4EA6-9170-718F57E1B0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3688"/>
            <a:ext cx="3316288" cy="12509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1763" y="293688"/>
            <a:ext cx="5635625" cy="629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4825" y="1544638"/>
            <a:ext cx="3316288" cy="5048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1E797-96C4-4CBE-AD28-515918FA17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6438" y="5165725"/>
            <a:ext cx="6048375" cy="6096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76438" y="658813"/>
            <a:ext cx="6048375" cy="4429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76438" y="5775325"/>
            <a:ext cx="6048375" cy="866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5C3C9-C9FA-43D3-9003-113FED4997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16563" y="357188"/>
            <a:ext cx="4060825" cy="626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721475"/>
            <a:ext cx="23542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3288" y="6721475"/>
            <a:ext cx="31940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3125" y="6721475"/>
            <a:ext cx="23542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ea typeface="新細明體" charset="-120"/>
              </a:defRPr>
            </a:lvl1pPr>
          </a:lstStyle>
          <a:p>
            <a:pPr>
              <a:defRPr/>
            </a:pPr>
            <a:fld id="{89A064BB-9BEE-491A-B131-33A1695DDE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74650" indent="-374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46188" indent="-247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46250" indent="-249238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44725" indent="-250825" algn="l" defTabSz="998538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019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591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6163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735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463" y="1673225"/>
            <a:ext cx="4895850" cy="54467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tabLst>
                <a:tab pos="0" algn="l"/>
              </a:tabLst>
            </a:pP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主後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2024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日上午十時                  第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1870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期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tabLst>
                <a:tab pos="0" algn="l"/>
              </a:tabLst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主日崇拜程序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以安靜等候來敬拜主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以詩歌讚美來敬拜主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—---------------------------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一生愛你、聖靈降下恩雨、讓愛走動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領受真道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吳仁明弟兄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講題：你想留給下一代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什麼？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經文：約翰福音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12-18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以背誦聖言來敬拜主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馬太福音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28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19-20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以關心教會來敬拜主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以感恩奉獻來敬拜主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讓愛走動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以歌頌榮耀來敬拜主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讚美一神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領受賜福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彼此問安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愛我們的家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2" name="Text Box 82"/>
          <p:cNvSpPr txBox="1">
            <a:spLocks noChangeArrowheads="1"/>
          </p:cNvSpPr>
          <p:nvPr/>
        </p:nvSpPr>
        <p:spPr bwMode="auto">
          <a:xfrm>
            <a:off x="0" y="233363"/>
            <a:ext cx="5041900" cy="429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sz="1800" b="1">
                <a:latin typeface="標楷體" pitchFamily="65" charset="-120"/>
                <a:ea typeface="標楷體" pitchFamily="65" charset="-120"/>
              </a:rPr>
              <a:t>東山街浸信會週報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       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3" name="文字方塊 7"/>
          <p:cNvSpPr txBox="1">
            <a:spLocks noChangeArrowheads="1"/>
          </p:cNvSpPr>
          <p:nvPr/>
        </p:nvSpPr>
        <p:spPr bwMode="auto">
          <a:xfrm>
            <a:off x="287338" y="233363"/>
            <a:ext cx="4608512" cy="10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zh-TW" altLang="en-US" sz="1600" b="1" dirty="0">
                <a:latin typeface="標楷體" pitchFamily="65" charset="-120"/>
                <a:ea typeface="標楷體" pitchFamily="65" charset="-120"/>
              </a:rPr>
              <a:t>年度目標：從心開始，從靈出發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zh-TW" altLang="en-US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254626" y="1332690"/>
            <a:ext cx="4572032" cy="5715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聖工報告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</a:p>
          <a:p>
            <a:pPr marL="609600" indent="-60960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歡迎新朋友，願神賜福看顧你。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謝謝仁明哥的證道分享，也謝謝他們全家在教會忠心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的事奉，求神賜福他的教學行政工作與家庭。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教會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預定於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3/23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起至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6/8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止共計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週，每週六上午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10-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點開設屬靈領袖班一班，藉由研讀聖經尼希米記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來學習成為一個屬靈領袖，由楊牧師及教會牧養團隊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負責教授，只要有心願意學習操練者均可報名參加，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請至招待桌上填寫報名資料。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代禱事項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請為今年度教會目標「從心開始，從靈出發」禱告，求神激勵每位弟兄姊妹，願意信靠真神，被聖靈大大充滿澆灌，成為這時代的基督見證人禱告。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請為教會支持的靈命日糧事工禱告，求神看顧所有同工都平安健康，文字事工運作順利能幫助台灣眾教會，所需經費都充足禱告。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老師已完成新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階段第一次的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化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療，感謝主的保守，身體反應良好也沒有過敏，為她將在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3/13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進行第二次的化療禱告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3" name="矩形 14"/>
          <p:cNvSpPr>
            <a:spLocks noChangeArrowheads="1"/>
          </p:cNvSpPr>
          <p:nvPr/>
        </p:nvSpPr>
        <p:spPr bwMode="auto">
          <a:xfrm>
            <a:off x="215900" y="665163"/>
            <a:ext cx="47529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>
              <a:lnSpc>
                <a:spcPct val="130000"/>
              </a:lnSpc>
              <a:spcBef>
                <a:spcPct val="30000"/>
              </a:spcBef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地址：新竹市東山街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號            電話：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03-5736578</a:t>
            </a:r>
          </a:p>
          <a:p>
            <a:pPr defTabSz="998538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            傳道人：楊良楚牧師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Text Box 537">
            <a:extLst>
              <a:ext uri="{FF2B5EF4-FFF2-40B4-BE49-F238E27FC236}">
                <a16:creationId xmlns="" xmlns:a16="http://schemas.microsoft.com/office/drawing/2014/main" id="{E3AAA8AC-F99D-3A7F-EADF-2F92B3D27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26" y="332558"/>
            <a:ext cx="4572032" cy="962515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wrap="square" lIns="99767" tIns="49883" rIns="99767" bIns="49883">
            <a:spAutoFit/>
          </a:bodyPr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所以，你們要去，使萬民作我的門徒，奉父、子、聖靈的名給他們施洗。凡我所吩咐你們的，都教訓他們遵守，我就常與你們同在，直到世界的末了。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馬太福音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28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19-20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節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5040313" y="161925"/>
            <a:ext cx="4929187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eaLnBrk="0" hangingPunct="0">
              <a:tabLst>
                <a:tab pos="0" algn="l"/>
              </a:tabLst>
            </a:pPr>
            <a:endParaRPr lang="en-US" altLang="zh-TW" sz="1600" b="1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0" name="Rectangle 74"/>
          <p:cNvSpPr>
            <a:spLocks noChangeArrowheads="1"/>
          </p:cNvSpPr>
          <p:nvPr/>
        </p:nvSpPr>
        <p:spPr bwMode="auto">
          <a:xfrm>
            <a:off x="-1008063" y="76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1" name="Rectangle 87"/>
          <p:cNvSpPr>
            <a:spLocks noChangeArrowheads="1"/>
          </p:cNvSpPr>
          <p:nvPr/>
        </p:nvSpPr>
        <p:spPr bwMode="auto">
          <a:xfrm>
            <a:off x="0" y="0"/>
            <a:ext cx="16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44" anchor="ctr">
            <a:spAutoFit/>
          </a:bodyPr>
          <a:lstStyle/>
          <a:p>
            <a:pPr eaLnBrk="0" hangingPunct="0"/>
            <a:r>
              <a:rPr lang="zh-TW" altLang="en-US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</a:p>
        </p:txBody>
      </p:sp>
      <p:sp>
        <p:nvSpPr>
          <p:cNvPr id="17412" name="Text Box 516"/>
          <p:cNvSpPr txBox="1">
            <a:spLocks noChangeArrowheads="1"/>
          </p:cNvSpPr>
          <p:nvPr/>
        </p:nvSpPr>
        <p:spPr bwMode="auto">
          <a:xfrm>
            <a:off x="287338" y="1025525"/>
            <a:ext cx="2665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 eaLnBrk="0" hangingPunct="0">
              <a:spcBef>
                <a:spcPct val="50000"/>
              </a:spcBef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3" name="Rectangle 8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4" name="Rectangle 89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5" name="Rectangle 190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6" name="Rectangle 206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7" name="Rectangle 207"/>
          <p:cNvSpPr>
            <a:spLocks noChangeArrowheads="1"/>
          </p:cNvSpPr>
          <p:nvPr/>
        </p:nvSpPr>
        <p:spPr bwMode="auto">
          <a:xfrm>
            <a:off x="5183188" y="-228600"/>
            <a:ext cx="558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9" name="矩形 15"/>
          <p:cNvSpPr>
            <a:spLocks noChangeArrowheads="1"/>
          </p:cNvSpPr>
          <p:nvPr/>
        </p:nvSpPr>
        <p:spPr bwMode="auto">
          <a:xfrm>
            <a:off x="6397625" y="311785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0" algn="l"/>
              </a:tabLst>
            </a:pPr>
            <a:r>
              <a:rPr lang="zh-TW" altLang="zh-TW" sz="1600" b="1" dirty="0">
                <a:latin typeface="標楷體" pitchFamily="65" charset="-120"/>
                <a:ea typeface="標楷體" pitchFamily="65" charset="-120"/>
              </a:rPr>
              <a:t>東山街浸信會聚會時間表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21" name="Rectangle 16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22" name="Rectangle 165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5683254" y="3618705"/>
          <a:ext cx="4000500" cy="3500459"/>
        </p:xfrm>
        <a:graphic>
          <a:graphicData uri="http://schemas.openxmlformats.org/drawingml/2006/table">
            <a:tbl>
              <a:tblPr/>
              <a:tblGrid>
                <a:gridCol w="14700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08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796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08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星期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時間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禱告會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四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晚間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7:00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8:00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姊妹團契及</a:t>
                      </a:r>
                      <a:endParaRPr kumimoji="0" lang="en-US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300" dirty="0">
                          <a:latin typeface="標楷體" pitchFamily="65" charset="-120"/>
                          <a:ea typeface="標楷體" pitchFamily="65" charset="-120"/>
                        </a:rPr>
                        <a:t>歌唱進修班</a:t>
                      </a:r>
                      <a:endParaRPr kumimoji="0" lang="zh-TW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五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2:00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門徒學校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六 </a:t>
                      </a:r>
                      <a:endParaRPr kumimoji="0" lang="zh-TW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12:00 </a:t>
                      </a:r>
                      <a:endParaRPr kumimoji="0" lang="zh-TW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會前禱告會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9:30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9:50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主日崇拜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兒童主日學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社青團契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7460" name="文字方塊 19"/>
          <p:cNvSpPr txBox="1">
            <a:spLocks noChangeArrowheads="1"/>
          </p:cNvSpPr>
          <p:nvPr/>
        </p:nvSpPr>
        <p:spPr bwMode="auto">
          <a:xfrm>
            <a:off x="242871" y="4047334"/>
            <a:ext cx="471491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ctr" hangingPunct="0"/>
            <a:r>
              <a:rPr kumimoji="0" lang="zh-TW" altLang="en-US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牧者心</a:t>
            </a:r>
            <a:r>
              <a:rPr kumimoji="0" lang="zh-TW" altLang="en-US" sz="24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語</a:t>
            </a:r>
            <a:endParaRPr kumimoji="0" lang="en-US" altLang="zh-TW" sz="24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感謝神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救贖我們生命也賜福幫助我們一家人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要我們承受亞伯拉罕的福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自己蒙福家庭也蒙福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求神教導我們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也持定基督信仰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讓子孫能承接我們的信仰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成為他們的信仰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一生蒙福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endParaRPr kumimoji="0" lang="en-US" altLang="zh-TW" sz="18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461" name="矩形 23"/>
          <p:cNvSpPr>
            <a:spLocks noChangeArrowheads="1"/>
          </p:cNvSpPr>
          <p:nvPr/>
        </p:nvSpPr>
        <p:spPr bwMode="auto">
          <a:xfrm>
            <a:off x="5183188" y="260350"/>
            <a:ext cx="435768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67535618"/>
              </p:ext>
            </p:extLst>
          </p:nvPr>
        </p:nvGraphicFramePr>
        <p:xfrm>
          <a:off x="303214" y="260350"/>
          <a:ext cx="4572034" cy="3746922"/>
        </p:xfrm>
        <a:graphic>
          <a:graphicData uri="http://schemas.openxmlformats.org/drawingml/2006/table">
            <a:tbl>
              <a:tblPr/>
              <a:tblGrid>
                <a:gridCol w="8990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25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076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15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775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6363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528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證 道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吳仁明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趙子威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放 影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甄仲偉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夏正林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868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會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林春宏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鄭朮均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聖餐服事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90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林君曼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劉容慈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聖餐製作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33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 待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夏正林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黃鳳蘭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負責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執事會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楊莉萍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Wendy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914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點奉獻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楊莉萍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楊莉萍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清洗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正林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莉萍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91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吳鳳英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吳鳳英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54895905"/>
                  </a:ext>
                </a:extLst>
              </a:tr>
              <a:tr h="42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上週奉獻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記名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指定</a:t>
                      </a: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代轉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67,000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3,800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62,800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上週主日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出席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成人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青年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37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24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7552" name="矩形 24"/>
          <p:cNvSpPr>
            <a:spLocks noChangeArrowheads="1"/>
          </p:cNvSpPr>
          <p:nvPr/>
        </p:nvSpPr>
        <p:spPr bwMode="auto">
          <a:xfrm>
            <a:off x="5540378" y="403996"/>
            <a:ext cx="414337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tabLst>
                <a:tab pos="0" algn="l"/>
              </a:tabLst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講員：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吳仁明弟兄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講題：你想留給下一代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什麼？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經文：約翰福音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12-18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金句：馬太福音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28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19-20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129677</TotalTime>
  <Words>764</Words>
  <Application>Microsoft Macintosh PowerPoint</Application>
  <PresentationFormat>自訂</PresentationFormat>
  <Paragraphs>159</Paragraphs>
  <Slides>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預設簡報設計</vt:lpstr>
      <vt:lpstr>投影片 1</vt:lpstr>
      <vt:lpstr>投影片 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Jessica</dc:creator>
  <cp:lastModifiedBy>Daniel</cp:lastModifiedBy>
  <cp:revision>8167</cp:revision>
  <dcterms:created xsi:type="dcterms:W3CDTF">2008-12-22T07:28:02Z</dcterms:created>
  <dcterms:modified xsi:type="dcterms:W3CDTF">2024-03-05T11:30:30Z</dcterms:modified>
</cp:coreProperties>
</file>