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592" y="312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2024/3/10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2024/3/10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17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1871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因祢聖名我們敬拜、讓神兒子的愛圍繞你、工人的禱告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吳仁明弟兄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講題：生命中重要的屬靈人物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經文：歷代志下 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22:10-12 ; 23:9-16 ; 24:1-2 ; 24:17-21</a:t>
            </a: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歷代志下 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24:2</a:t>
            </a: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工人的禱告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4626" y="1332690"/>
            <a:ext cx="4572032" cy="571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謝謝仁明哥的證道分享，也謝謝他們全家在教會忠心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的事奉，求神賜福他的教學行政工作與家庭。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教會預定於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3/23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起至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6/8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止共計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週，每週六上午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10-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點開設屬靈領袖班一班，藉由研讀聖經尼希米記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來學習成為一個屬靈領袖，由楊牧師及教會牧養團隊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負責教授，只要有心願意學習操練者均可報名參加，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請至招待桌上填寫報名資料。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請為教會支持的靈命日糧事工禱告，求神看顧所有同工都平安健康，文字事工運作順利能幫助台灣眾教會，所需經費都充足禱告。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小王老師已完成新一階段第一次的化療，感謝主的保守，身體反應良好也沒有過敏，為她將在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3/13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進行第二次的化療禱告。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332558"/>
            <a:ext cx="457203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祭司耶何耶大在世的時候，約阿施行耶和華眼中看為正的事。（歷代志下 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24:2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047334"/>
            <a:ext cx="471491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感謝神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救贖我們生命也賜福幫助我們一家人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要我們承受亞伯拉罕的福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自己蒙福家庭也蒙福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求神教導我們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也持定基督信仰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讓子孫能承接我們的信仰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成為他們的信仰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一生蒙福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026587"/>
              </p:ext>
            </p:extLst>
          </p:nvPr>
        </p:nvGraphicFramePr>
        <p:xfrm>
          <a:off x="303214" y="260350"/>
          <a:ext cx="4572034" cy="3732882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趙子威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黃鳳蘭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執事會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Wendy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欒真知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楊莉萍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正林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莉萍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33,700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5,500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25,600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2,000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43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27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6"/>
            <a:ext cx="4143372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講員：趙子威弟兄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講題：生命中重要的屬靈人物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經文：歷代志下 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22:10-12 ; 23:9-16 ; 24:1-2 ; 24:17-21</a:t>
            </a: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金句：歷代志下 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24:2</a:t>
            </a: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132108</TotalTime>
  <Words>740</Words>
  <Application>Microsoft Macintosh PowerPoint</Application>
  <PresentationFormat>自訂</PresentationFormat>
  <Paragraphs>160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8169</cp:revision>
  <dcterms:created xsi:type="dcterms:W3CDTF">2008-12-22T07:28:02Z</dcterms:created>
  <dcterms:modified xsi:type="dcterms:W3CDTF">2024-03-12T00:04:57Z</dcterms:modified>
</cp:coreProperties>
</file>