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504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2024/3/19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1872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救恩的樂歌、親眼看見祢、祢是我的唯一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：成為君尊的祭司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：尼希米記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1:4-11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彼得前書 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祢是我的唯一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6" y="1118376"/>
            <a:ext cx="4572032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教會定於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3/31(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參加新竹區復活節聯合崇拜，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地點在竹北新竹縣立體育館，當天教會聚會移至聯合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崇拜現場，聚會上午十時開始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9:15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可入場，若有需要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搭便車至會場者情洽仲偉執事，有認養愛心樸滿者請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當日將樸滿帶至現場交與大會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請為教會支持的靈命日糧事工禱告，求神看顧所有同工都平安健康，文字事工運作順利能幫助台灣眾教會，所需經費都充足禱告。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為小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3/27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進行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第二次的化療禱告。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Text Box 537">
            <a:extLst>
              <a:ext uri="{FF2B5EF4-FFF2-40B4-BE49-F238E27FC236}">
                <a16:creationId xmlns=""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惟有你們是被揀選的族類，是有君尊的祭司，是聖潔的國度，是屬神的子民，要叫你們宣揚那召你們出黑暗入奇妙光明者的美德。（彼得前書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學校</a:t>
                      </a:r>
                      <a:endParaRPr kumimoji="0" lang="en-US" altLang="zh-TW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屬靈的領袖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47334"/>
            <a:ext cx="471491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尼希米聽到故土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城牆毀壞城門焚燒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他就到神面前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認罪悔改禱告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他是一個愛神愛人愛國的祭司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不斷舉起聖潔的手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為國家為同胞禱告祈求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我們也成為新約的祭司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也要獻上我們的禱告祈求</a:t>
            </a:r>
            <a:endParaRPr kumimoji="0" lang="en-US" altLang="zh-TW" sz="1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7011294"/>
              </p:ext>
            </p:extLst>
          </p:nvPr>
        </p:nvGraphicFramePr>
        <p:xfrm>
          <a:off x="303214" y="260350"/>
          <a:ext cx="4572034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漢堯秀蓮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欒真知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彭桂蘭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春林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仲偉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33,960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6,400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27,000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560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51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講員：楊良楚牧師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講題：成為君尊的祭司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經文：尼希米記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1:4-11</a:t>
            </a: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金句：彼得前書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132830</TotalTime>
  <Words>721</Words>
  <Application>Microsoft Macintosh PowerPoint</Application>
  <PresentationFormat>自訂</PresentationFormat>
  <Paragraphs>163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Daniel</cp:lastModifiedBy>
  <cp:revision>8178</cp:revision>
  <dcterms:created xsi:type="dcterms:W3CDTF">2008-12-22T07:28:02Z</dcterms:created>
  <dcterms:modified xsi:type="dcterms:W3CDTF">2024-03-19T09:23:53Z</dcterms:modified>
</cp:coreProperties>
</file>