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342" autoAdjust="0"/>
    <p:restoredTop sz="96405" autoAdjust="0"/>
  </p:normalViewPr>
  <p:slideViewPr>
    <p:cSldViewPr>
      <p:cViewPr varScale="1">
        <p:scale>
          <a:sx n="118" d="100"/>
          <a:sy n="118" d="100"/>
        </p:scale>
        <p:origin x="2576" y="20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2024/4/3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2024/4/3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1873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輕輕聽、耶穌恩友、憑你意行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領受真道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講題：聖靈引導從心出發 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經文：王上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19:1-18</a:t>
            </a: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紀念耶穌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寶貴十架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以賽亞書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憑你意行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領受賜福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彼此問安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2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標楷體" pitchFamily="65" charset="-120"/>
                <a:ea typeface="標楷體" pitchFamily="65" charset="-120"/>
              </a:rPr>
              <a:t>東山街浸信會週報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     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1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 dirty="0">
                <a:latin typeface="標楷體" pitchFamily="65" charset="-120"/>
                <a:ea typeface="標楷體" pitchFamily="65" charset="-120"/>
              </a:rPr>
              <a:t>年度目標：從心開始，從靈出發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26064" y="904063"/>
            <a:ext cx="4572032" cy="5929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聖工報告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歡迎新朋友，願神賜福看顧你。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教會訂於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5/26(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週日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舉行今年度浸禮，若有意願受浸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歸入基督的朋友，請洽楊牧師。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本月壽星：李漢堯、劉容慈、李沛恩、錢思敏。</a:t>
            </a: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代禱事項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請為今年度教會目標「從心開始，從靈出發」禱告，求神激勵每位弟兄姊妹，願意信靠真神，被聖靈大大充滿澆灌，成為這時代的基督見證人禱告。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請為教會支持的中華浸信會聯會禱告，求神看顧主席黃炯榕牧師總幹事楊德仁牧師及所有同工都平安健康，聯會事工能幫助台灣眾浸信教會，所需經費都充足禱告。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82563" indent="-182563"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為小王老師持續的化療有果效禱告。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-1539"/>
            <a:ext cx="222164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537">
            <a:extLst>
              <a:ext uri="{FF2B5EF4-FFF2-40B4-BE49-F238E27FC236}">
                <a16:creationId xmlns:a16="http://schemas.microsoft.com/office/drawing/2014/main" id="{E3AAA8AC-F99D-3A7F-EADF-2F92B3D27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26" y="332558"/>
            <a:ext cx="4572032" cy="531627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square" lIns="99767" tIns="49883" rIns="99767" bIns="49883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你或向左或向右，你必聽見後邊有聲音說：「這是正路，要行在其間。」（以賽亞書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 dirty="0">
                <a:latin typeface="標楷體" pitchFamily="65" charset="-120"/>
                <a:ea typeface="標楷體" pitchFamily="65" charset="-120"/>
              </a:rPr>
              <a:t>東山街浸信會聚會時間表</a:t>
            </a:r>
            <a:endParaRPr lang="en-US" altLang="zh-TW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74711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3254" y="3618705"/>
          <a:ext cx="4000500" cy="3500459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姊妹團契及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300" dirty="0">
                          <a:latin typeface="標楷體" pitchFamily="65" charset="-120"/>
                          <a:ea typeface="標楷體" pitchFamily="65" charset="-120"/>
                        </a:rPr>
                        <a:t>歌唱進修班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  <a:endParaRPr kumimoji="0" lang="en-US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屬靈的領袖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社青團契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242871" y="4047334"/>
            <a:ext cx="471491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牧者心語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一代先知以利亞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曾經在迦密山上得勝巴力僕人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隨後卻被惡后耶洗別恐嚇後逃難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上帝派使者幫助他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並以微小聲音指引他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讓他再次被神使用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因為神留下七千個先知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是不曾向偶像巴力下拜的使者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所以以利亞並不孤單</a:t>
            </a:r>
            <a:endParaRPr kumimoji="0" lang="en-US" altLang="zh-TW" sz="16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6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他要繼續事奉神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169466"/>
              </p:ext>
            </p:extLst>
          </p:nvPr>
        </p:nvGraphicFramePr>
        <p:xfrm>
          <a:off x="303214" y="260350"/>
          <a:ext cx="4572034" cy="3902109"/>
        </p:xfrm>
        <a:graphic>
          <a:graphicData uri="http://schemas.openxmlformats.org/drawingml/2006/table">
            <a:tbl>
              <a:tblPr/>
              <a:tblGrid>
                <a:gridCol w="89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8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甄仲偉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夏正林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林君曼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黃碧祥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許銘華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漢堯秀蓮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銘捷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彭桂蘭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吳鳳英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春林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仲偉</a:t>
                      </a: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1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895905"/>
                  </a:ext>
                </a:extLst>
              </a:tr>
              <a:tr h="42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上上週奉獻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67,900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2,600</a:t>
                      </a:r>
                      <a:endParaRPr lang="zh-TW" altLang="en-US" sz="1200" dirty="0"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35,000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30,000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上上週主日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35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540378" y="403997"/>
            <a:ext cx="414337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講員：楊良楚牧師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講題：聖靈引導從心出發 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經文：王上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19:1-18</a:t>
            </a: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金句：以賽亞書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133354</TotalTime>
  <Words>721</Words>
  <Application>Microsoft Macintosh PowerPoint</Application>
  <PresentationFormat>自訂</PresentationFormat>
  <Paragraphs>164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標楷體</vt:lpstr>
      <vt:lpstr>Kaiti SC</vt:lpstr>
      <vt:lpstr>Arial</vt:lpstr>
      <vt:lpstr>Calibri</vt:lpstr>
      <vt:lpstr>預設簡報設計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Microsoft Office User</cp:lastModifiedBy>
  <cp:revision>8193</cp:revision>
  <dcterms:created xsi:type="dcterms:W3CDTF">2008-12-22T07:28:02Z</dcterms:created>
  <dcterms:modified xsi:type="dcterms:W3CDTF">2024-04-02T16:23:53Z</dcterms:modified>
</cp:coreProperties>
</file>