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97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1875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將天敞開、抬頭仰望、我心相信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廖昆中牧師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擴張你生命的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境界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以賽亞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書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53:4-6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54:1-3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抬頭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仰望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261252"/>
            <a:ext cx="4500594" cy="535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感謝台灣浸信宣道神學院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廖昆中牧師的證道及介紹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神學院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，求神賜福他的教學與家庭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今天有鳳英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小組為大家預備愛宴，歡迎大家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留下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一起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享用主裡團契分享。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請為教會支持的中華浸信會聯會禱告，求神看顧主席黃炯榕牧師總幹事楊德仁牧師及所有同工都平安健康，聯會事工能幫助台灣眾浸信教會，所需經費都充足禱告。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老師由於身體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虛弱暫時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無法進行化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，請為她身體能逐步恢復強健禱告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 Box 537">
            <a:extLst>
              <a:ext uri="{FF2B5EF4-FFF2-40B4-BE49-F238E27FC236}">
                <a16:creationId xmlns=""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403996"/>
            <a:ext cx="457203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我實實在在地告訴你們，我所做的事，信我的人也要做，並且要做比這更大的事，因為我往父那裡去。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屬靈的領袖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190210"/>
            <a:ext cx="471491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耶穌是我們的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主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祂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應許我們也要承接祂的使命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在地上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成為見證人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並要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做更大更多的事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使人能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認識主耶穌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領受福音好消息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4832410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21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9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廖昆中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鳳英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正林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莉萍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34,200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2,400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31,200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42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7"/>
            <a:ext cx="41433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講員：廖昆中牧師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講題：擴張你生命的境界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：以賽亞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書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53:4-6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54:1-3</a:t>
            </a: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句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133815</TotalTime>
  <Words>672</Words>
  <Application>Microsoft Macintosh PowerPoint</Application>
  <PresentationFormat>自訂</PresentationFormat>
  <Paragraphs>155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8214</cp:revision>
  <dcterms:created xsi:type="dcterms:W3CDTF">2008-12-22T07:28:02Z</dcterms:created>
  <dcterms:modified xsi:type="dcterms:W3CDTF">2024-04-16T12:07:19Z</dcterms:modified>
</cp:coreProperties>
</file>